
<file path=[Content_Types].xml><?xml version="1.0" encoding="utf-8"?>
<Types xmlns="http://schemas.openxmlformats.org/package/2006/content-types">
  <Default Extension="png" ContentType="image/png"/>
  <Default Extension="svg" ContentType="image/svg+xml"/>
  <Default Extension="tmp" ContentType="image/png"/>
  <Default Extension="webp" ContentType="image/webp"/>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61" r:id="rId3"/>
    <p:sldId id="260" r:id="rId4"/>
    <p:sldId id="259" r:id="rId5"/>
    <p:sldId id="267" r:id="rId6"/>
    <p:sldId id="264" r:id="rId7"/>
    <p:sldId id="266" r:id="rId8"/>
    <p:sldId id="265" r:id="rId9"/>
    <p:sldId id="268" r:id="rId10"/>
    <p:sldId id="269" r:id="rId11"/>
    <p:sldId id="270"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488632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934443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17914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186570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36763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35243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604929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5775882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120695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22/03/2024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186323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5C78A9-F259-4E04-9673-9AA314E47384}" type="datetimeFigureOut">
              <a:rPr lang="en-GB" smtClean="0"/>
              <a:t>22/03/2024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161131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5C78A9-F259-4E04-9673-9AA314E47384}" type="datetimeFigureOut">
              <a:rPr lang="en-GB" smtClean="0"/>
              <a:t>22/03/2024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9077750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5C78A9-F259-4E04-9673-9AA314E47384}" type="datetimeFigureOut">
              <a:rPr lang="en-GB" smtClean="0"/>
              <a:t>22/03/2024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639474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C78A9-F259-4E04-9673-9AA314E47384}" type="datetimeFigureOut">
              <a:rPr lang="en-GB" smtClean="0"/>
              <a:t>22/03/2024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102259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C78A9-F259-4E04-9673-9AA314E47384}" type="datetimeFigureOut">
              <a:rPr lang="en-GB" smtClean="0"/>
              <a:t>22/03/2024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449897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5C78A9-F259-4E04-9673-9AA314E47384}" type="datetimeFigureOut">
              <a:rPr lang="en-GB" smtClean="0"/>
              <a:t>22/03/2024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396218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85C78A9-F259-4E04-9673-9AA314E47384}" type="datetimeFigureOut">
              <a:rPr lang="en-GB" smtClean="0"/>
              <a:t>22/03/2024</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6B89BA9-3C6C-49BB-8D59-3FD74233E7E5}" type="slidenum">
              <a:rPr lang="en-GB" smtClean="0"/>
              <a:t>‹#›</a:t>
            </a:fld>
            <a:endParaRPr lang="en-GB"/>
          </a:p>
        </p:txBody>
      </p:sp>
    </p:spTree>
    <p:extLst>
      <p:ext uri="{BB962C8B-B14F-4D97-AF65-F5344CB8AC3E}">
        <p14:creationId xmlns:p14="http://schemas.microsoft.com/office/powerpoint/2010/main" val="40402632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5" Type="http://schemas.openxmlformats.org/officeDocument/2006/relationships/image" Target="../media/image17.tmp"/><Relationship Id="rId4" Type="http://schemas.openxmlformats.org/officeDocument/2006/relationships/image" Target="../media/image16.tmp"/></Relationships>
</file>

<file path=ppt/slides/_rels/slide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tmp"/><Relationship Id="rId1" Type="http://schemas.openxmlformats.org/officeDocument/2006/relationships/slideLayout" Target="../slideLayouts/slideLayout2.xml"/><Relationship Id="rId5" Type="http://schemas.openxmlformats.org/officeDocument/2006/relationships/image" Target="../media/image21.tmp"/><Relationship Id="rId4" Type="http://schemas.openxmlformats.org/officeDocument/2006/relationships/image" Target="../media/image20.tmp"/></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webp"/><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031E-E149-4886-DD9E-14D94829ECE4}"/>
              </a:ext>
            </a:extLst>
          </p:cNvPr>
          <p:cNvSpPr>
            <a:spLocks noGrp="1"/>
          </p:cNvSpPr>
          <p:nvPr>
            <p:ph type="ctrTitle"/>
          </p:nvPr>
        </p:nvSpPr>
        <p:spPr/>
        <p:txBody>
          <a:bodyPr/>
          <a:lstStyle/>
          <a:p>
            <a:r>
              <a:rPr lang="en-US" dirty="0" err="1"/>
              <a:t>Dự</a:t>
            </a:r>
            <a:r>
              <a:rPr lang="en-US" dirty="0"/>
              <a:t> </a:t>
            </a:r>
            <a:r>
              <a:rPr lang="en-US" dirty="0" err="1"/>
              <a:t>án</a:t>
            </a:r>
            <a:r>
              <a:rPr lang="en-US" dirty="0"/>
              <a:t> </a:t>
            </a:r>
            <a:r>
              <a:rPr lang="en-US" dirty="0" err="1"/>
              <a:t>AirBnB</a:t>
            </a:r>
            <a:endParaRPr lang="en-GB" dirty="0"/>
          </a:p>
        </p:txBody>
      </p:sp>
      <p:sp>
        <p:nvSpPr>
          <p:cNvPr id="3" name="Subtitle 2">
            <a:extLst>
              <a:ext uri="{FF2B5EF4-FFF2-40B4-BE49-F238E27FC236}">
                <a16:creationId xmlns:a16="http://schemas.microsoft.com/office/drawing/2014/main" id="{A7141A2F-4314-7654-6EF9-0D877C7213FE}"/>
              </a:ext>
            </a:extLst>
          </p:cNvPr>
          <p:cNvSpPr>
            <a:spLocks noGrp="1"/>
          </p:cNvSpPr>
          <p:nvPr>
            <p:ph type="subTitle" idx="1"/>
          </p:nvPr>
        </p:nvSpPr>
        <p:spPr/>
        <p:txBody>
          <a:bodyPr>
            <a:normAutofit lnSpcReduction="10000"/>
          </a:bodyPr>
          <a:lstStyle/>
          <a:p>
            <a:r>
              <a:rPr lang="en-US" dirty="0" err="1"/>
              <a:t>Nhóm</a:t>
            </a:r>
            <a:r>
              <a:rPr lang="en-US" dirty="0"/>
              <a:t> 3:</a:t>
            </a:r>
          </a:p>
          <a:p>
            <a:r>
              <a:rPr lang="en-US" dirty="0"/>
              <a:t>Lê </a:t>
            </a:r>
            <a:r>
              <a:rPr lang="en-US" dirty="0" err="1"/>
              <a:t>Ngọc</a:t>
            </a:r>
            <a:r>
              <a:rPr lang="en-US" dirty="0"/>
              <a:t> Vinh</a:t>
            </a:r>
          </a:p>
          <a:p>
            <a:r>
              <a:rPr lang="en-US" dirty="0"/>
              <a:t>Lâm </a:t>
            </a:r>
            <a:r>
              <a:rPr lang="en-US" dirty="0" err="1"/>
              <a:t>Huệ</a:t>
            </a:r>
            <a:r>
              <a:rPr lang="en-US" dirty="0"/>
              <a:t> Anh</a:t>
            </a:r>
            <a:endParaRPr lang="en-GB" dirty="0"/>
          </a:p>
        </p:txBody>
      </p:sp>
      <p:pic>
        <p:nvPicPr>
          <p:cNvPr id="5" name="Picture 4">
            <a:extLst>
              <a:ext uri="{FF2B5EF4-FFF2-40B4-BE49-F238E27FC236}">
                <a16:creationId xmlns:a16="http://schemas.microsoft.com/office/drawing/2014/main" id="{8B6CE0B2-0A13-4B12-91B7-725E82CC2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183" y="2807167"/>
            <a:ext cx="1054418" cy="1133783"/>
          </a:xfrm>
          <a:prstGeom prst="rect">
            <a:avLst/>
          </a:prstGeom>
        </p:spPr>
      </p:pic>
    </p:spTree>
    <p:extLst>
      <p:ext uri="{BB962C8B-B14F-4D97-AF65-F5344CB8AC3E}">
        <p14:creationId xmlns:p14="http://schemas.microsoft.com/office/powerpoint/2010/main" val="3239328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4FEB-0EA6-0EED-F3F6-1109B660F98C}"/>
              </a:ext>
            </a:extLst>
          </p:cNvPr>
          <p:cNvSpPr>
            <a:spLocks noGrp="1"/>
          </p:cNvSpPr>
          <p:nvPr>
            <p:ph type="title"/>
          </p:nvPr>
        </p:nvSpPr>
        <p:spPr>
          <a:xfrm>
            <a:off x="643466" y="220133"/>
            <a:ext cx="8596668" cy="1320800"/>
          </a:xfrm>
        </p:spPr>
        <p:txBody>
          <a:bodyPr/>
          <a:lstStyle/>
          <a:p>
            <a:r>
              <a:rPr lang="en-US" b="1" i="0" dirty="0">
                <a:solidFill>
                  <a:srgbClr val="0D0D0D"/>
                </a:solidFill>
                <a:effectLst/>
                <a:latin typeface="Söhne"/>
              </a:rPr>
              <a:t>7. </a:t>
            </a:r>
            <a:r>
              <a:rPr lang="vi-VN" b="1" i="0" dirty="0">
                <a:solidFill>
                  <a:srgbClr val="0D0D0D"/>
                </a:solidFill>
                <a:effectLst/>
                <a:latin typeface="Söhne"/>
              </a:rPr>
              <a:t>Kết luận và Tương lai của Airbnb</a:t>
            </a:r>
            <a:br>
              <a:rPr lang="vi-VN"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30E93A26-6B0B-2E06-DAA1-4A03AE603D9E}"/>
              </a:ext>
            </a:extLst>
          </p:cNvPr>
          <p:cNvSpPr>
            <a:spLocks noGrp="1"/>
          </p:cNvSpPr>
          <p:nvPr>
            <p:ph idx="1"/>
          </p:nvPr>
        </p:nvSpPr>
        <p:spPr>
          <a:xfrm>
            <a:off x="643466" y="1093787"/>
            <a:ext cx="7416799" cy="2168949"/>
          </a:xfrm>
        </p:spPr>
        <p:txBody>
          <a:bodyPr/>
          <a:lstStyle/>
          <a:p>
            <a:pPr algn="just">
              <a:buFont typeface="Arial" panose="020B0604020202020204" pitchFamily="34" charset="0"/>
              <a:buChar char="•"/>
            </a:pPr>
            <a:r>
              <a:rPr lang="vi-VN" b="0" i="0" dirty="0">
                <a:solidFill>
                  <a:srgbClr val="0D0D0D"/>
                </a:solidFill>
                <a:effectLst/>
                <a:latin typeface="Söhne"/>
              </a:rPr>
              <a:t>Airbnb tiếp tục</a:t>
            </a:r>
            <a:r>
              <a:rPr lang="en-US" b="0" i="0" dirty="0">
                <a:solidFill>
                  <a:srgbClr val="0D0D0D"/>
                </a:solidFill>
                <a:effectLst/>
                <a:latin typeface="Söhne"/>
              </a:rPr>
              <a:t> </a:t>
            </a:r>
            <a:r>
              <a:rPr lang="vi-VN" dirty="0">
                <a:solidFill>
                  <a:srgbClr val="0D0D0D"/>
                </a:solidFill>
                <a:latin typeface="Söhne"/>
              </a:rPr>
              <a:t>nghiên cứ</a:t>
            </a:r>
            <a:r>
              <a:rPr lang="en-US" dirty="0">
                <a:solidFill>
                  <a:srgbClr val="0D0D0D"/>
                </a:solidFill>
                <a:latin typeface="Söhne"/>
              </a:rPr>
              <a:t>u, </a:t>
            </a:r>
            <a:r>
              <a:rPr lang="en-US" dirty="0" err="1">
                <a:solidFill>
                  <a:srgbClr val="0D0D0D"/>
                </a:solidFill>
                <a:latin typeface="Söhne"/>
              </a:rPr>
              <a:t>cập</a:t>
            </a:r>
            <a:r>
              <a:rPr lang="en-US" dirty="0">
                <a:solidFill>
                  <a:srgbClr val="0D0D0D"/>
                </a:solidFill>
                <a:latin typeface="Söhne"/>
              </a:rPr>
              <a:t> </a:t>
            </a:r>
            <a:r>
              <a:rPr lang="en-US" dirty="0" err="1">
                <a:solidFill>
                  <a:srgbClr val="0D0D0D"/>
                </a:solidFill>
                <a:latin typeface="Söhne"/>
              </a:rPr>
              <a:t>nhật</a:t>
            </a:r>
            <a:r>
              <a:rPr lang="en-US" dirty="0">
                <a:solidFill>
                  <a:srgbClr val="0D0D0D"/>
                </a:solidFill>
                <a:latin typeface="Söhne"/>
              </a:rPr>
              <a:t>,</a:t>
            </a:r>
            <a:r>
              <a:rPr lang="vi-VN" dirty="0">
                <a:solidFill>
                  <a:srgbClr val="0D0D0D"/>
                </a:solidFill>
                <a:latin typeface="Söhne"/>
              </a:rPr>
              <a:t> áp dụng các công nghệ mới</a:t>
            </a:r>
            <a:r>
              <a:rPr lang="en-US" dirty="0">
                <a:solidFill>
                  <a:srgbClr val="0D0D0D"/>
                </a:solidFill>
                <a:latin typeface="Söhne"/>
              </a:rPr>
              <a:t> </a:t>
            </a:r>
            <a:r>
              <a:rPr lang="en-US" dirty="0" err="1">
                <a:solidFill>
                  <a:srgbClr val="0D0D0D"/>
                </a:solidFill>
                <a:latin typeface="Söhne"/>
              </a:rPr>
              <a:t>để</a:t>
            </a:r>
            <a:r>
              <a:rPr lang="vi-VN" dirty="0">
                <a:solidFill>
                  <a:srgbClr val="0D0D0D"/>
                </a:solidFill>
                <a:latin typeface="Söhne"/>
              </a:rPr>
              <a:t> </a:t>
            </a:r>
            <a:r>
              <a:rPr lang="en-US" dirty="0" err="1">
                <a:solidFill>
                  <a:srgbClr val="0D0D0D"/>
                </a:solidFill>
                <a:latin typeface="Söhne"/>
              </a:rPr>
              <a:t>không</a:t>
            </a:r>
            <a:r>
              <a:rPr lang="en-US" dirty="0">
                <a:solidFill>
                  <a:srgbClr val="0D0D0D"/>
                </a:solidFill>
                <a:latin typeface="Söhne"/>
              </a:rPr>
              <a:t> </a:t>
            </a:r>
            <a:r>
              <a:rPr lang="en-US" dirty="0" err="1">
                <a:solidFill>
                  <a:srgbClr val="0D0D0D"/>
                </a:solidFill>
                <a:latin typeface="Söhne"/>
              </a:rPr>
              <a:t>ngừng</a:t>
            </a:r>
            <a:r>
              <a:rPr lang="en-US" dirty="0">
                <a:solidFill>
                  <a:srgbClr val="0D0D0D"/>
                </a:solidFill>
                <a:latin typeface="Söhne"/>
              </a:rPr>
              <a:t> </a:t>
            </a:r>
            <a:r>
              <a:rPr lang="en-US" dirty="0" err="1">
                <a:solidFill>
                  <a:srgbClr val="0D0D0D"/>
                </a:solidFill>
                <a:latin typeface="Söhne"/>
              </a:rPr>
              <a:t>nâng</a:t>
            </a:r>
            <a:r>
              <a:rPr lang="en-US" dirty="0">
                <a:solidFill>
                  <a:srgbClr val="0D0D0D"/>
                </a:solidFill>
                <a:latin typeface="Söhne"/>
              </a:rPr>
              <a:t> </a:t>
            </a:r>
            <a:r>
              <a:rPr lang="en-US" dirty="0" err="1">
                <a:solidFill>
                  <a:srgbClr val="0D0D0D"/>
                </a:solidFill>
                <a:latin typeface="Söhne"/>
              </a:rPr>
              <a:t>cao</a:t>
            </a:r>
            <a:r>
              <a:rPr lang="en-US" dirty="0">
                <a:solidFill>
                  <a:srgbClr val="0D0D0D"/>
                </a:solidFill>
                <a:latin typeface="Söhne"/>
              </a:rPr>
              <a:t> </a:t>
            </a:r>
            <a:r>
              <a:rPr lang="en-US" dirty="0" err="1">
                <a:solidFill>
                  <a:srgbClr val="0D0D0D"/>
                </a:solidFill>
                <a:latin typeface="Söhne"/>
              </a:rPr>
              <a:t>trải</a:t>
            </a:r>
            <a:r>
              <a:rPr lang="en-US" dirty="0">
                <a:solidFill>
                  <a:srgbClr val="0D0D0D"/>
                </a:solidFill>
                <a:latin typeface="Söhne"/>
              </a:rPr>
              <a:t> </a:t>
            </a:r>
            <a:r>
              <a:rPr lang="en-US" dirty="0" err="1">
                <a:solidFill>
                  <a:srgbClr val="0D0D0D"/>
                </a:solidFill>
                <a:latin typeface="Söhne"/>
              </a:rPr>
              <a:t>nghiệm</a:t>
            </a:r>
            <a:r>
              <a:rPr lang="vi-VN" b="0" i="0" dirty="0">
                <a:solidFill>
                  <a:srgbClr val="0D0D0D"/>
                </a:solidFill>
                <a:effectLst/>
                <a:latin typeface="Söhne"/>
              </a:rPr>
              <a:t> người d</a:t>
            </a:r>
            <a:r>
              <a:rPr lang="en-US" dirty="0" err="1">
                <a:solidFill>
                  <a:srgbClr val="0D0D0D"/>
                </a:solidFill>
                <a:latin typeface="Söhne"/>
              </a:rPr>
              <a:t>ùng</a:t>
            </a:r>
            <a:r>
              <a:rPr lang="en-US" b="0" i="0" dirty="0">
                <a:solidFill>
                  <a:srgbClr val="0D0D0D"/>
                </a:solidFill>
                <a:effectLst/>
                <a:latin typeface="Söhne"/>
              </a:rPr>
              <a:t>.</a:t>
            </a:r>
          </a:p>
          <a:p>
            <a:pPr algn="just">
              <a:buFont typeface="Arial" panose="020B0604020202020204" pitchFamily="34" charset="0"/>
              <a:buChar char="•"/>
            </a:pPr>
            <a:r>
              <a:rPr lang="en-GB" b="0" i="0" dirty="0" err="1">
                <a:solidFill>
                  <a:srgbClr val="0D0D0D"/>
                </a:solidFill>
                <a:effectLst/>
                <a:latin typeface="Söhne"/>
              </a:rPr>
              <a:t>Xây</a:t>
            </a:r>
            <a:r>
              <a:rPr lang="en-GB" b="0" i="0" dirty="0">
                <a:solidFill>
                  <a:srgbClr val="0D0D0D"/>
                </a:solidFill>
                <a:effectLst/>
                <a:latin typeface="Söhne"/>
              </a:rPr>
              <a:t> </a:t>
            </a:r>
            <a:r>
              <a:rPr lang="en-GB" b="0" i="0" dirty="0" err="1">
                <a:solidFill>
                  <a:srgbClr val="0D0D0D"/>
                </a:solidFill>
                <a:effectLst/>
                <a:latin typeface="Söhne"/>
              </a:rPr>
              <a:t>dựng</a:t>
            </a:r>
            <a:r>
              <a:rPr lang="en-GB" b="0" i="0" dirty="0">
                <a:solidFill>
                  <a:srgbClr val="0D0D0D"/>
                </a:solidFill>
                <a:effectLst/>
                <a:latin typeface="Söhne"/>
              </a:rPr>
              <a:t> </a:t>
            </a:r>
            <a:r>
              <a:rPr lang="en-GB" b="0" i="0" dirty="0" err="1">
                <a:solidFill>
                  <a:srgbClr val="0D0D0D"/>
                </a:solidFill>
                <a:effectLst/>
                <a:latin typeface="Söhne"/>
              </a:rPr>
              <a:t>các</a:t>
            </a:r>
            <a:r>
              <a:rPr lang="en-GB" b="0" i="0" dirty="0">
                <a:solidFill>
                  <a:srgbClr val="0D0D0D"/>
                </a:solidFill>
                <a:effectLst/>
                <a:latin typeface="Söhne"/>
              </a:rPr>
              <a:t> </a:t>
            </a:r>
            <a:r>
              <a:rPr lang="en-GB" b="0" i="0" dirty="0" err="1">
                <a:solidFill>
                  <a:srgbClr val="0D0D0D"/>
                </a:solidFill>
                <a:effectLst/>
                <a:latin typeface="Söhne"/>
              </a:rPr>
              <a:t>liên</a:t>
            </a:r>
            <a:r>
              <a:rPr lang="en-GB" b="0" i="0" dirty="0">
                <a:solidFill>
                  <a:srgbClr val="0D0D0D"/>
                </a:solidFill>
                <a:effectLst/>
                <a:latin typeface="Söhne"/>
              </a:rPr>
              <a:t> </a:t>
            </a:r>
            <a:r>
              <a:rPr lang="en-GB" b="0" i="0" dirty="0" err="1">
                <a:solidFill>
                  <a:srgbClr val="0D0D0D"/>
                </a:solidFill>
                <a:effectLst/>
                <a:latin typeface="Söhne"/>
              </a:rPr>
              <a:t>kết</a:t>
            </a:r>
            <a:r>
              <a:rPr lang="en-GB" b="0" i="0" dirty="0">
                <a:solidFill>
                  <a:srgbClr val="0D0D0D"/>
                </a:solidFill>
                <a:effectLst/>
                <a:latin typeface="Söhne"/>
              </a:rPr>
              <a:t> </a:t>
            </a:r>
            <a:r>
              <a:rPr lang="en-GB" b="0" i="0" dirty="0" err="1">
                <a:solidFill>
                  <a:srgbClr val="0D0D0D"/>
                </a:solidFill>
                <a:effectLst/>
                <a:latin typeface="Söhne"/>
              </a:rPr>
              <a:t>với</a:t>
            </a:r>
            <a:r>
              <a:rPr lang="en-GB" b="0" i="0" dirty="0">
                <a:solidFill>
                  <a:srgbClr val="0D0D0D"/>
                </a:solidFill>
                <a:effectLst/>
                <a:latin typeface="Söhne"/>
              </a:rPr>
              <a:t> </a:t>
            </a:r>
            <a:r>
              <a:rPr lang="en-GB" b="0" i="0" dirty="0" err="1">
                <a:solidFill>
                  <a:srgbClr val="0D0D0D"/>
                </a:solidFill>
                <a:effectLst/>
                <a:latin typeface="Söhne"/>
              </a:rPr>
              <a:t>các</a:t>
            </a:r>
            <a:r>
              <a:rPr lang="en-GB" b="0" i="0" dirty="0">
                <a:solidFill>
                  <a:srgbClr val="0D0D0D"/>
                </a:solidFill>
                <a:effectLst/>
                <a:latin typeface="Söhne"/>
              </a:rPr>
              <a:t> </a:t>
            </a:r>
            <a:r>
              <a:rPr lang="en-GB" b="0" i="0" dirty="0" err="1">
                <a:solidFill>
                  <a:srgbClr val="0D0D0D"/>
                </a:solidFill>
                <a:effectLst/>
                <a:latin typeface="Söhne"/>
              </a:rPr>
              <a:t>chuyên</a:t>
            </a:r>
            <a:r>
              <a:rPr lang="en-GB" b="0" i="0" dirty="0">
                <a:solidFill>
                  <a:srgbClr val="0D0D0D"/>
                </a:solidFill>
                <a:effectLst/>
                <a:latin typeface="Söhne"/>
              </a:rPr>
              <a:t> </a:t>
            </a:r>
            <a:r>
              <a:rPr lang="en-GB" b="0" i="0" dirty="0" err="1">
                <a:solidFill>
                  <a:srgbClr val="0D0D0D"/>
                </a:solidFill>
                <a:effectLst/>
                <a:latin typeface="Söhne"/>
              </a:rPr>
              <a:t>gia</a:t>
            </a:r>
            <a:r>
              <a:rPr lang="en-GB" b="0" i="0" dirty="0">
                <a:solidFill>
                  <a:srgbClr val="0D0D0D"/>
                </a:solidFill>
                <a:effectLst/>
                <a:latin typeface="Söhne"/>
              </a:rPr>
              <a:t> </a:t>
            </a:r>
            <a:r>
              <a:rPr lang="en-GB" b="0" i="0" dirty="0" err="1">
                <a:solidFill>
                  <a:srgbClr val="0D0D0D"/>
                </a:solidFill>
                <a:effectLst/>
                <a:latin typeface="Söhne"/>
              </a:rPr>
              <a:t>bảo</a:t>
            </a:r>
            <a:r>
              <a:rPr lang="en-GB" b="0" i="0" dirty="0">
                <a:solidFill>
                  <a:srgbClr val="0D0D0D"/>
                </a:solidFill>
                <a:effectLst/>
                <a:latin typeface="Söhne"/>
              </a:rPr>
              <a:t> </a:t>
            </a:r>
            <a:r>
              <a:rPr lang="en-GB" b="0" i="0" dirty="0" err="1">
                <a:solidFill>
                  <a:srgbClr val="0D0D0D"/>
                </a:solidFill>
                <a:effectLst/>
                <a:latin typeface="Söhne"/>
              </a:rPr>
              <a:t>mật</a:t>
            </a:r>
            <a:r>
              <a:rPr lang="en-GB" b="0" i="0" dirty="0">
                <a:solidFill>
                  <a:srgbClr val="0D0D0D"/>
                </a:solidFill>
                <a:effectLst/>
                <a:latin typeface="Söhne"/>
              </a:rPr>
              <a:t> </a:t>
            </a:r>
            <a:r>
              <a:rPr lang="en-GB" b="0" i="0" dirty="0" err="1">
                <a:solidFill>
                  <a:srgbClr val="0D0D0D"/>
                </a:solidFill>
                <a:effectLst/>
                <a:latin typeface="Söhne"/>
              </a:rPr>
              <a:t>hàng</a:t>
            </a:r>
            <a:r>
              <a:rPr lang="en-GB" b="0" i="0" dirty="0">
                <a:solidFill>
                  <a:srgbClr val="0D0D0D"/>
                </a:solidFill>
                <a:effectLst/>
                <a:latin typeface="Söhne"/>
              </a:rPr>
              <a:t> </a:t>
            </a:r>
            <a:r>
              <a:rPr lang="en-GB" b="0" i="0" dirty="0" err="1">
                <a:solidFill>
                  <a:srgbClr val="0D0D0D"/>
                </a:solidFill>
                <a:effectLst/>
                <a:latin typeface="Söhne"/>
              </a:rPr>
              <a:t>đầu</a:t>
            </a:r>
            <a:r>
              <a:rPr lang="en-GB" b="0" i="0" dirty="0">
                <a:solidFill>
                  <a:srgbClr val="0D0D0D"/>
                </a:solidFill>
                <a:effectLst/>
                <a:latin typeface="Söhne"/>
              </a:rPr>
              <a:t> </a:t>
            </a:r>
            <a:r>
              <a:rPr lang="en-GB" b="0" i="0" dirty="0" err="1">
                <a:solidFill>
                  <a:srgbClr val="0D0D0D"/>
                </a:solidFill>
                <a:effectLst/>
                <a:latin typeface="Söhne"/>
              </a:rPr>
              <a:t>để</a:t>
            </a:r>
            <a:r>
              <a:rPr lang="en-GB" b="0" i="0" dirty="0">
                <a:solidFill>
                  <a:srgbClr val="0D0D0D"/>
                </a:solidFill>
                <a:effectLst/>
                <a:latin typeface="Söhne"/>
              </a:rPr>
              <a:t> </a:t>
            </a:r>
            <a:r>
              <a:rPr lang="en-GB" b="0" i="0" dirty="0" err="1">
                <a:solidFill>
                  <a:srgbClr val="0D0D0D"/>
                </a:solidFill>
                <a:effectLst/>
                <a:latin typeface="Söhne"/>
              </a:rPr>
              <a:t>tận</a:t>
            </a:r>
            <a:r>
              <a:rPr lang="en-GB" b="0" i="0" dirty="0">
                <a:solidFill>
                  <a:srgbClr val="0D0D0D"/>
                </a:solidFill>
                <a:effectLst/>
                <a:latin typeface="Söhne"/>
              </a:rPr>
              <a:t> </a:t>
            </a:r>
            <a:r>
              <a:rPr lang="en-GB" b="0" i="0" dirty="0" err="1">
                <a:solidFill>
                  <a:srgbClr val="0D0D0D"/>
                </a:solidFill>
                <a:effectLst/>
                <a:latin typeface="Söhne"/>
              </a:rPr>
              <a:t>dụng</a:t>
            </a:r>
            <a:r>
              <a:rPr lang="en-GB" b="0" i="0" dirty="0">
                <a:solidFill>
                  <a:srgbClr val="0D0D0D"/>
                </a:solidFill>
                <a:effectLst/>
                <a:latin typeface="Söhne"/>
              </a:rPr>
              <a:t> </a:t>
            </a:r>
            <a:r>
              <a:rPr lang="en-GB" b="0" i="0" dirty="0" err="1">
                <a:solidFill>
                  <a:srgbClr val="0D0D0D"/>
                </a:solidFill>
                <a:effectLst/>
                <a:latin typeface="Söhne"/>
              </a:rPr>
              <a:t>kiến</a:t>
            </a:r>
            <a:r>
              <a:rPr lang="en-GB" b="0" i="0" dirty="0">
                <a:solidFill>
                  <a:srgbClr val="0D0D0D"/>
                </a:solidFill>
                <a:effectLst/>
                <a:latin typeface="Söhne"/>
              </a:rPr>
              <a:t> </a:t>
            </a:r>
            <a:r>
              <a:rPr lang="en-GB" b="0" i="0" dirty="0" err="1">
                <a:solidFill>
                  <a:srgbClr val="0D0D0D"/>
                </a:solidFill>
                <a:effectLst/>
                <a:latin typeface="Söhne"/>
              </a:rPr>
              <a:t>thức</a:t>
            </a:r>
            <a:r>
              <a:rPr lang="en-GB" b="0" i="0" dirty="0">
                <a:solidFill>
                  <a:srgbClr val="0D0D0D"/>
                </a:solidFill>
                <a:effectLst/>
                <a:latin typeface="Söhne"/>
              </a:rPr>
              <a:t> </a:t>
            </a:r>
            <a:r>
              <a:rPr lang="en-GB" b="0" i="0" dirty="0" err="1">
                <a:solidFill>
                  <a:srgbClr val="0D0D0D"/>
                </a:solidFill>
                <a:effectLst/>
                <a:latin typeface="Söhne"/>
              </a:rPr>
              <a:t>và</a:t>
            </a:r>
            <a:r>
              <a:rPr lang="en-GB" b="0" i="0" dirty="0">
                <a:solidFill>
                  <a:srgbClr val="0D0D0D"/>
                </a:solidFill>
                <a:effectLst/>
                <a:latin typeface="Söhne"/>
              </a:rPr>
              <a:t> </a:t>
            </a:r>
            <a:r>
              <a:rPr lang="en-GB" b="0" i="0" dirty="0" err="1">
                <a:solidFill>
                  <a:srgbClr val="0D0D0D"/>
                </a:solidFill>
                <a:effectLst/>
                <a:latin typeface="Söhne"/>
              </a:rPr>
              <a:t>kỹ</a:t>
            </a:r>
            <a:r>
              <a:rPr lang="en-GB" b="0" i="0" dirty="0">
                <a:solidFill>
                  <a:srgbClr val="0D0D0D"/>
                </a:solidFill>
                <a:effectLst/>
                <a:latin typeface="Söhne"/>
              </a:rPr>
              <a:t> </a:t>
            </a:r>
            <a:r>
              <a:rPr lang="en-GB" b="0" i="0" dirty="0" err="1">
                <a:solidFill>
                  <a:srgbClr val="0D0D0D"/>
                </a:solidFill>
                <a:effectLst/>
                <a:latin typeface="Söhne"/>
              </a:rPr>
              <a:t>năng</a:t>
            </a:r>
            <a:r>
              <a:rPr lang="en-GB" b="0" i="0" dirty="0">
                <a:solidFill>
                  <a:srgbClr val="0D0D0D"/>
                </a:solidFill>
                <a:effectLst/>
                <a:latin typeface="Söhne"/>
              </a:rPr>
              <a:t> </a:t>
            </a:r>
            <a:r>
              <a:rPr lang="en-GB" b="0" i="0" dirty="0" err="1">
                <a:solidFill>
                  <a:srgbClr val="0D0D0D"/>
                </a:solidFill>
                <a:effectLst/>
                <a:latin typeface="Söhne"/>
              </a:rPr>
              <a:t>chuyên</a:t>
            </a:r>
            <a:r>
              <a:rPr lang="en-GB" b="0" i="0" dirty="0">
                <a:solidFill>
                  <a:srgbClr val="0D0D0D"/>
                </a:solidFill>
                <a:effectLst/>
                <a:latin typeface="Söhne"/>
              </a:rPr>
              <a:t> </a:t>
            </a:r>
            <a:r>
              <a:rPr lang="en-GB" b="0" i="0" dirty="0" err="1">
                <a:solidFill>
                  <a:srgbClr val="0D0D0D"/>
                </a:solidFill>
                <a:effectLst/>
                <a:latin typeface="Söhne"/>
              </a:rPr>
              <a:t>môn</a:t>
            </a:r>
            <a:r>
              <a:rPr lang="en-GB" b="0" i="0" dirty="0">
                <a:solidFill>
                  <a:srgbClr val="0D0D0D"/>
                </a:solidFill>
                <a:effectLst/>
                <a:latin typeface="Söhne"/>
              </a:rPr>
              <a:t>, </a:t>
            </a:r>
            <a:r>
              <a:rPr lang="en-GB" b="0" i="0" dirty="0" err="1">
                <a:solidFill>
                  <a:srgbClr val="0D0D0D"/>
                </a:solidFill>
                <a:effectLst/>
                <a:latin typeface="Söhne"/>
              </a:rPr>
              <a:t>nâng</a:t>
            </a:r>
            <a:r>
              <a:rPr lang="en-GB" b="0" i="0" dirty="0">
                <a:solidFill>
                  <a:srgbClr val="0D0D0D"/>
                </a:solidFill>
                <a:effectLst/>
                <a:latin typeface="Söhne"/>
              </a:rPr>
              <a:t> </a:t>
            </a:r>
            <a:r>
              <a:rPr lang="en-GB" b="0" i="0" dirty="0" err="1">
                <a:solidFill>
                  <a:srgbClr val="0D0D0D"/>
                </a:solidFill>
                <a:effectLst/>
                <a:latin typeface="Söhne"/>
              </a:rPr>
              <a:t>cao</a:t>
            </a:r>
            <a:r>
              <a:rPr lang="en-GB" b="0" i="0" dirty="0">
                <a:solidFill>
                  <a:srgbClr val="0D0D0D"/>
                </a:solidFill>
                <a:effectLst/>
                <a:latin typeface="Söhne"/>
              </a:rPr>
              <a:t> </a:t>
            </a:r>
            <a:r>
              <a:rPr lang="en-GB" b="0" i="0" dirty="0" err="1">
                <a:solidFill>
                  <a:srgbClr val="0D0D0D"/>
                </a:solidFill>
                <a:effectLst/>
                <a:latin typeface="Söhne"/>
              </a:rPr>
              <a:t>khả</a:t>
            </a:r>
            <a:r>
              <a:rPr lang="en-GB" b="0" i="0" dirty="0">
                <a:solidFill>
                  <a:srgbClr val="0D0D0D"/>
                </a:solidFill>
                <a:effectLst/>
                <a:latin typeface="Söhne"/>
              </a:rPr>
              <a:t> </a:t>
            </a:r>
            <a:r>
              <a:rPr lang="en-GB" b="0" i="0" dirty="0" err="1">
                <a:solidFill>
                  <a:srgbClr val="0D0D0D"/>
                </a:solidFill>
                <a:effectLst/>
                <a:latin typeface="Söhne"/>
              </a:rPr>
              <a:t>năng</a:t>
            </a:r>
            <a:r>
              <a:rPr lang="en-GB" b="0" i="0" dirty="0">
                <a:solidFill>
                  <a:srgbClr val="0D0D0D"/>
                </a:solidFill>
                <a:effectLst/>
                <a:latin typeface="Söhne"/>
              </a:rPr>
              <a:t> </a:t>
            </a:r>
            <a:r>
              <a:rPr lang="en-GB" b="0" i="0" dirty="0" err="1">
                <a:solidFill>
                  <a:srgbClr val="0D0D0D"/>
                </a:solidFill>
                <a:effectLst/>
                <a:latin typeface="Söhne"/>
              </a:rPr>
              <a:t>phát</a:t>
            </a:r>
            <a:r>
              <a:rPr lang="en-GB" b="0" i="0" dirty="0">
                <a:solidFill>
                  <a:srgbClr val="0D0D0D"/>
                </a:solidFill>
                <a:effectLst/>
                <a:latin typeface="Söhne"/>
              </a:rPr>
              <a:t> </a:t>
            </a:r>
            <a:r>
              <a:rPr lang="en-GB" b="0" i="0" dirty="0" err="1">
                <a:solidFill>
                  <a:srgbClr val="0D0D0D"/>
                </a:solidFill>
                <a:effectLst/>
                <a:latin typeface="Söhne"/>
              </a:rPr>
              <a:t>hiện</a:t>
            </a:r>
            <a:r>
              <a:rPr lang="en-GB" b="0" i="0" dirty="0">
                <a:solidFill>
                  <a:srgbClr val="0D0D0D"/>
                </a:solidFill>
                <a:effectLst/>
                <a:latin typeface="Söhne"/>
              </a:rPr>
              <a:t> </a:t>
            </a:r>
            <a:r>
              <a:rPr lang="en-GB" b="0" i="0" dirty="0" err="1">
                <a:solidFill>
                  <a:srgbClr val="0D0D0D"/>
                </a:solidFill>
                <a:effectLst/>
                <a:latin typeface="Söhne"/>
              </a:rPr>
              <a:t>và</a:t>
            </a:r>
            <a:r>
              <a:rPr lang="en-GB" b="0" i="0" dirty="0">
                <a:solidFill>
                  <a:srgbClr val="0D0D0D"/>
                </a:solidFill>
                <a:effectLst/>
                <a:latin typeface="Söhne"/>
              </a:rPr>
              <a:t> </a:t>
            </a:r>
            <a:r>
              <a:rPr lang="en-GB" b="0" i="0" dirty="0" err="1">
                <a:solidFill>
                  <a:srgbClr val="0D0D0D"/>
                </a:solidFill>
                <a:effectLst/>
                <a:latin typeface="Söhne"/>
              </a:rPr>
              <a:t>phòng</a:t>
            </a:r>
            <a:r>
              <a:rPr lang="en-GB" b="0" i="0" dirty="0">
                <a:solidFill>
                  <a:srgbClr val="0D0D0D"/>
                </a:solidFill>
                <a:effectLst/>
                <a:latin typeface="Söhne"/>
              </a:rPr>
              <a:t> </a:t>
            </a:r>
            <a:r>
              <a:rPr lang="en-GB" b="0" i="0" dirty="0" err="1">
                <a:solidFill>
                  <a:srgbClr val="0D0D0D"/>
                </a:solidFill>
                <a:effectLst/>
                <a:latin typeface="Söhne"/>
              </a:rPr>
              <a:t>ngừa</a:t>
            </a:r>
            <a:r>
              <a:rPr lang="en-GB" b="0" i="0" dirty="0">
                <a:solidFill>
                  <a:srgbClr val="0D0D0D"/>
                </a:solidFill>
                <a:effectLst/>
                <a:latin typeface="Söhne"/>
              </a:rPr>
              <a:t> </a:t>
            </a:r>
            <a:r>
              <a:rPr lang="en-GB" b="0" i="0" dirty="0" err="1">
                <a:solidFill>
                  <a:srgbClr val="0D0D0D"/>
                </a:solidFill>
                <a:effectLst/>
                <a:latin typeface="Söhne"/>
              </a:rPr>
              <a:t>các</a:t>
            </a:r>
            <a:r>
              <a:rPr lang="en-GB" b="0" i="0" dirty="0">
                <a:solidFill>
                  <a:srgbClr val="0D0D0D"/>
                </a:solidFill>
                <a:effectLst/>
                <a:latin typeface="Söhne"/>
              </a:rPr>
              <a:t> </a:t>
            </a:r>
            <a:r>
              <a:rPr lang="en-GB" b="0" i="0" dirty="0" err="1">
                <a:solidFill>
                  <a:srgbClr val="0D0D0D"/>
                </a:solidFill>
                <a:effectLst/>
                <a:latin typeface="Söhne"/>
              </a:rPr>
              <a:t>mối</a:t>
            </a:r>
            <a:r>
              <a:rPr lang="en-GB" b="0" i="0" dirty="0">
                <a:solidFill>
                  <a:srgbClr val="0D0D0D"/>
                </a:solidFill>
                <a:effectLst/>
                <a:latin typeface="Söhne"/>
              </a:rPr>
              <a:t> </a:t>
            </a:r>
            <a:r>
              <a:rPr lang="en-GB" b="0" i="0" dirty="0" err="1">
                <a:solidFill>
                  <a:srgbClr val="0D0D0D"/>
                </a:solidFill>
                <a:effectLst/>
                <a:latin typeface="Söhne"/>
              </a:rPr>
              <a:t>đe</a:t>
            </a:r>
            <a:r>
              <a:rPr lang="en-GB" b="0" i="0" dirty="0">
                <a:solidFill>
                  <a:srgbClr val="0D0D0D"/>
                </a:solidFill>
                <a:effectLst/>
                <a:latin typeface="Söhne"/>
              </a:rPr>
              <a:t> </a:t>
            </a:r>
            <a:r>
              <a:rPr lang="en-GB" b="0" i="0" dirty="0" err="1">
                <a:solidFill>
                  <a:srgbClr val="0D0D0D"/>
                </a:solidFill>
                <a:effectLst/>
                <a:latin typeface="Söhne"/>
              </a:rPr>
              <a:t>dọa</a:t>
            </a:r>
            <a:r>
              <a:rPr lang="en-GB" b="0" i="0" dirty="0">
                <a:solidFill>
                  <a:srgbClr val="0D0D0D"/>
                </a:solidFill>
                <a:effectLst/>
                <a:latin typeface="Söhne"/>
              </a:rPr>
              <a:t> </a:t>
            </a:r>
            <a:r>
              <a:rPr lang="en-GB" b="0" i="0" dirty="0" err="1">
                <a:solidFill>
                  <a:srgbClr val="0D0D0D"/>
                </a:solidFill>
                <a:effectLst/>
                <a:latin typeface="Söhne"/>
              </a:rPr>
              <a:t>mạng</a:t>
            </a:r>
            <a:r>
              <a:rPr lang="en-GB" dirty="0">
                <a:solidFill>
                  <a:srgbClr val="0D0D0D"/>
                </a:solidFill>
                <a:latin typeface="Söhne"/>
              </a:rPr>
              <a:t>.</a:t>
            </a:r>
            <a:endParaRPr lang="vi-VN" b="0" i="0" dirty="0">
              <a:solidFill>
                <a:srgbClr val="0D0D0D"/>
              </a:solidFill>
              <a:effectLst/>
              <a:latin typeface="Söhne"/>
            </a:endParaRPr>
          </a:p>
          <a:p>
            <a:pPr algn="just"/>
            <a:endParaRPr lang="en-GB" dirty="0"/>
          </a:p>
        </p:txBody>
      </p:sp>
      <p:pic>
        <p:nvPicPr>
          <p:cNvPr id="11" name="Picture 10">
            <a:extLst>
              <a:ext uri="{FF2B5EF4-FFF2-40B4-BE49-F238E27FC236}">
                <a16:creationId xmlns:a16="http://schemas.microsoft.com/office/drawing/2014/main" id="{97638BA4-4890-C167-92D9-B640C12C8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041" y="3262736"/>
            <a:ext cx="5737225" cy="32232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a:extLst>
              <a:ext uri="{FF2B5EF4-FFF2-40B4-BE49-F238E27FC236}">
                <a16:creationId xmlns:a16="http://schemas.microsoft.com/office/drawing/2014/main" id="{77D58867-30B8-5B00-C0C3-79785BDB1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869" y="220133"/>
            <a:ext cx="2251864" cy="2251864"/>
          </a:xfrm>
          <a:prstGeom prst="ellipse">
            <a:avLst/>
          </a:prstGeom>
          <a:ln>
            <a:noFill/>
          </a:ln>
          <a:effectLst>
            <a:softEdge rad="112500"/>
          </a:effectLst>
        </p:spPr>
      </p:pic>
    </p:spTree>
    <p:extLst>
      <p:ext uri="{BB962C8B-B14F-4D97-AF65-F5344CB8AC3E}">
        <p14:creationId xmlns:p14="http://schemas.microsoft.com/office/powerpoint/2010/main" val="4234149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435">
                                          <p:stCondLst>
                                            <p:cond delay="0"/>
                                          </p:stCondLst>
                                        </p:cTn>
                                        <p:tgtEl>
                                          <p:spTgt spid="11"/>
                                        </p:tgtEl>
                                      </p:cBhvr>
                                    </p:animEffect>
                                    <p:anim calcmode="lin" valueType="num">
                                      <p:cBhvr>
                                        <p:cTn id="8" dur="1367"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1"/>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1"/>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1"/>
                                        </p:tgtEl>
                                        <p:attrNameLst>
                                          <p:attrName>ppt_y</p:attrName>
                                        </p:attrNameLst>
                                      </p:cBhvr>
                                      <p:tavLst>
                                        <p:tav tm="0" fmla="#ppt_y-sin(pi*$)/81">
                                          <p:val>
                                            <p:fltVal val="0"/>
                                          </p:val>
                                        </p:tav>
                                        <p:tav tm="100000">
                                          <p:val>
                                            <p:fltVal val="1"/>
                                          </p:val>
                                        </p:tav>
                                      </p:tavLst>
                                    </p:anim>
                                    <p:animScale>
                                      <p:cBhvr>
                                        <p:cTn id="13" dur="20">
                                          <p:stCondLst>
                                            <p:cond delay="487"/>
                                          </p:stCondLst>
                                        </p:cTn>
                                        <p:tgtEl>
                                          <p:spTgt spid="11"/>
                                        </p:tgtEl>
                                      </p:cBhvr>
                                      <p:to x="100000" y="60000"/>
                                    </p:animScale>
                                    <p:animScale>
                                      <p:cBhvr>
                                        <p:cTn id="14" dur="124" decel="50000">
                                          <p:stCondLst>
                                            <p:cond delay="507"/>
                                          </p:stCondLst>
                                        </p:cTn>
                                        <p:tgtEl>
                                          <p:spTgt spid="11"/>
                                        </p:tgtEl>
                                      </p:cBhvr>
                                      <p:to x="100000" y="100000"/>
                                    </p:animScale>
                                    <p:animScale>
                                      <p:cBhvr>
                                        <p:cTn id="15" dur="20">
                                          <p:stCondLst>
                                            <p:cond delay="984"/>
                                          </p:stCondLst>
                                        </p:cTn>
                                        <p:tgtEl>
                                          <p:spTgt spid="11"/>
                                        </p:tgtEl>
                                      </p:cBhvr>
                                      <p:to x="100000" y="80000"/>
                                    </p:animScale>
                                    <p:animScale>
                                      <p:cBhvr>
                                        <p:cTn id="16" dur="124" decel="50000">
                                          <p:stCondLst>
                                            <p:cond delay="1004"/>
                                          </p:stCondLst>
                                        </p:cTn>
                                        <p:tgtEl>
                                          <p:spTgt spid="11"/>
                                        </p:tgtEl>
                                      </p:cBhvr>
                                      <p:to x="100000" y="100000"/>
                                    </p:animScale>
                                    <p:animScale>
                                      <p:cBhvr>
                                        <p:cTn id="17" dur="20">
                                          <p:stCondLst>
                                            <p:cond delay="1231"/>
                                          </p:stCondLst>
                                        </p:cTn>
                                        <p:tgtEl>
                                          <p:spTgt spid="11"/>
                                        </p:tgtEl>
                                      </p:cBhvr>
                                      <p:to x="100000" y="90000"/>
                                    </p:animScale>
                                    <p:animScale>
                                      <p:cBhvr>
                                        <p:cTn id="18" dur="124" decel="50000">
                                          <p:stCondLst>
                                            <p:cond delay="1251"/>
                                          </p:stCondLst>
                                        </p:cTn>
                                        <p:tgtEl>
                                          <p:spTgt spid="11"/>
                                        </p:tgtEl>
                                      </p:cBhvr>
                                      <p:to x="100000" y="100000"/>
                                    </p:animScale>
                                    <p:animScale>
                                      <p:cBhvr>
                                        <p:cTn id="19" dur="20">
                                          <p:stCondLst>
                                            <p:cond delay="1356"/>
                                          </p:stCondLst>
                                        </p:cTn>
                                        <p:tgtEl>
                                          <p:spTgt spid="11"/>
                                        </p:tgtEl>
                                      </p:cBhvr>
                                      <p:to x="100000" y="95000"/>
                                    </p:animScale>
                                    <p:animScale>
                                      <p:cBhvr>
                                        <p:cTn id="20" dur="124" decel="50000">
                                          <p:stCondLst>
                                            <p:cond delay="1376"/>
                                          </p:stCondLst>
                                        </p:cTn>
                                        <p:tgtEl>
                                          <p:spTgt spid="11"/>
                                        </p:tgtEl>
                                      </p:cBhvr>
                                      <p:to x="100000" y="100000"/>
                                    </p:animScale>
                                  </p:childTnLst>
                                </p:cTn>
                              </p:par>
                            </p:childTnLst>
                          </p:cTn>
                        </p:par>
                        <p:par>
                          <p:cTn id="21" fill="hold">
                            <p:stCondLst>
                              <p:cond delay="1500"/>
                            </p:stCondLst>
                            <p:childTnLst>
                              <p:par>
                                <p:cTn id="22" presetID="26" presetClass="entr" presetSubtype="0"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435">
                                          <p:stCondLst>
                                            <p:cond delay="0"/>
                                          </p:stCondLst>
                                        </p:cTn>
                                        <p:tgtEl>
                                          <p:spTgt spid="15"/>
                                        </p:tgtEl>
                                      </p:cBhvr>
                                    </p:animEffect>
                                    <p:anim calcmode="lin" valueType="num">
                                      <p:cBhvr>
                                        <p:cTn id="25" dur="1367"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6" dur="498"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7" dur="498" tmFilter="0, 0; 0.125,0.2665; 0.25,0.4; 0.375,0.465; 0.5,0.5;  0.625,0.535; 0.75,0.6; 0.875,0.7335; 1,1">
                                          <p:stCondLst>
                                            <p:cond delay="498"/>
                                          </p:stCondLst>
                                        </p:cTn>
                                        <p:tgtEl>
                                          <p:spTgt spid="15"/>
                                        </p:tgtEl>
                                        <p:attrNameLst>
                                          <p:attrName>ppt_y</p:attrName>
                                        </p:attrNameLst>
                                      </p:cBhvr>
                                      <p:tavLst>
                                        <p:tav tm="0" fmla="#ppt_y-sin(pi*$)/9">
                                          <p:val>
                                            <p:fltVal val="0"/>
                                          </p:val>
                                        </p:tav>
                                        <p:tav tm="100000">
                                          <p:val>
                                            <p:fltVal val="1"/>
                                          </p:val>
                                        </p:tav>
                                      </p:tavLst>
                                    </p:anim>
                                    <p:anim calcmode="lin" valueType="num">
                                      <p:cBhvr>
                                        <p:cTn id="28" dur="249" tmFilter="0, 0; 0.125,0.2665; 0.25,0.4; 0.375,0.465; 0.5,0.5;  0.625,0.535; 0.75,0.6; 0.875,0.7335; 1,1">
                                          <p:stCondLst>
                                            <p:cond delay="993"/>
                                          </p:stCondLst>
                                        </p:cTn>
                                        <p:tgtEl>
                                          <p:spTgt spid="15"/>
                                        </p:tgtEl>
                                        <p:attrNameLst>
                                          <p:attrName>ppt_y</p:attrName>
                                        </p:attrNameLst>
                                      </p:cBhvr>
                                      <p:tavLst>
                                        <p:tav tm="0" fmla="#ppt_y-sin(pi*$)/27">
                                          <p:val>
                                            <p:fltVal val="0"/>
                                          </p:val>
                                        </p:tav>
                                        <p:tav tm="100000">
                                          <p:val>
                                            <p:fltVal val="1"/>
                                          </p:val>
                                        </p:tav>
                                      </p:tavLst>
                                    </p:anim>
                                    <p:anim calcmode="lin" valueType="num">
                                      <p:cBhvr>
                                        <p:cTn id="29" dur="123" tmFilter="0, 0; 0.125,0.2665; 0.25,0.4; 0.375,0.465; 0.5,0.5;  0.625,0.535; 0.75,0.6; 0.875,0.7335; 1,1">
                                          <p:stCondLst>
                                            <p:cond delay="1242"/>
                                          </p:stCondLst>
                                        </p:cTn>
                                        <p:tgtEl>
                                          <p:spTgt spid="15"/>
                                        </p:tgtEl>
                                        <p:attrNameLst>
                                          <p:attrName>ppt_y</p:attrName>
                                        </p:attrNameLst>
                                      </p:cBhvr>
                                      <p:tavLst>
                                        <p:tav tm="0" fmla="#ppt_y-sin(pi*$)/81">
                                          <p:val>
                                            <p:fltVal val="0"/>
                                          </p:val>
                                        </p:tav>
                                        <p:tav tm="100000">
                                          <p:val>
                                            <p:fltVal val="1"/>
                                          </p:val>
                                        </p:tav>
                                      </p:tavLst>
                                    </p:anim>
                                    <p:animScale>
                                      <p:cBhvr>
                                        <p:cTn id="30" dur="20">
                                          <p:stCondLst>
                                            <p:cond delay="487"/>
                                          </p:stCondLst>
                                        </p:cTn>
                                        <p:tgtEl>
                                          <p:spTgt spid="15"/>
                                        </p:tgtEl>
                                      </p:cBhvr>
                                      <p:to x="100000" y="60000"/>
                                    </p:animScale>
                                    <p:animScale>
                                      <p:cBhvr>
                                        <p:cTn id="31" dur="124" decel="50000">
                                          <p:stCondLst>
                                            <p:cond delay="507"/>
                                          </p:stCondLst>
                                        </p:cTn>
                                        <p:tgtEl>
                                          <p:spTgt spid="15"/>
                                        </p:tgtEl>
                                      </p:cBhvr>
                                      <p:to x="100000" y="100000"/>
                                    </p:animScale>
                                    <p:animScale>
                                      <p:cBhvr>
                                        <p:cTn id="32" dur="20">
                                          <p:stCondLst>
                                            <p:cond delay="984"/>
                                          </p:stCondLst>
                                        </p:cTn>
                                        <p:tgtEl>
                                          <p:spTgt spid="15"/>
                                        </p:tgtEl>
                                      </p:cBhvr>
                                      <p:to x="100000" y="80000"/>
                                    </p:animScale>
                                    <p:animScale>
                                      <p:cBhvr>
                                        <p:cTn id="33" dur="124" decel="50000">
                                          <p:stCondLst>
                                            <p:cond delay="1004"/>
                                          </p:stCondLst>
                                        </p:cTn>
                                        <p:tgtEl>
                                          <p:spTgt spid="15"/>
                                        </p:tgtEl>
                                      </p:cBhvr>
                                      <p:to x="100000" y="100000"/>
                                    </p:animScale>
                                    <p:animScale>
                                      <p:cBhvr>
                                        <p:cTn id="34" dur="20">
                                          <p:stCondLst>
                                            <p:cond delay="1231"/>
                                          </p:stCondLst>
                                        </p:cTn>
                                        <p:tgtEl>
                                          <p:spTgt spid="15"/>
                                        </p:tgtEl>
                                      </p:cBhvr>
                                      <p:to x="100000" y="90000"/>
                                    </p:animScale>
                                    <p:animScale>
                                      <p:cBhvr>
                                        <p:cTn id="35" dur="124" decel="50000">
                                          <p:stCondLst>
                                            <p:cond delay="1251"/>
                                          </p:stCondLst>
                                        </p:cTn>
                                        <p:tgtEl>
                                          <p:spTgt spid="15"/>
                                        </p:tgtEl>
                                      </p:cBhvr>
                                      <p:to x="100000" y="100000"/>
                                    </p:animScale>
                                    <p:animScale>
                                      <p:cBhvr>
                                        <p:cTn id="36" dur="20">
                                          <p:stCondLst>
                                            <p:cond delay="1356"/>
                                          </p:stCondLst>
                                        </p:cTn>
                                        <p:tgtEl>
                                          <p:spTgt spid="15"/>
                                        </p:tgtEl>
                                      </p:cBhvr>
                                      <p:to x="100000" y="95000"/>
                                    </p:animScale>
                                    <p:animScale>
                                      <p:cBhvr>
                                        <p:cTn id="37" dur="124" decel="50000">
                                          <p:stCondLst>
                                            <p:cond delay="1376"/>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42C29-946A-41C8-AC7D-E3AF86D602B5}"/>
              </a:ext>
            </a:extLst>
          </p:cNvPr>
          <p:cNvSpPr>
            <a:spLocks noGrp="1"/>
          </p:cNvSpPr>
          <p:nvPr>
            <p:ph type="title"/>
          </p:nvPr>
        </p:nvSpPr>
        <p:spPr/>
        <p:txBody>
          <a:bodyPr/>
          <a:lstStyle/>
          <a:p>
            <a:r>
              <a:rPr lang="en-US" dirty="0" err="1"/>
              <a:t>Cảm</a:t>
            </a:r>
            <a:r>
              <a:rPr lang="en-US" dirty="0"/>
              <a:t> </a:t>
            </a:r>
            <a:r>
              <a:rPr lang="vi-VN" dirty="0"/>
              <a:t>ơ</a:t>
            </a:r>
            <a:r>
              <a:rPr lang="en-US" dirty="0"/>
              <a:t>n </a:t>
            </a:r>
            <a:r>
              <a:rPr lang="en-US" dirty="0" err="1"/>
              <a:t>mọi</a:t>
            </a:r>
            <a:r>
              <a:rPr lang="en-US" dirty="0"/>
              <a:t> ng</a:t>
            </a:r>
            <a:r>
              <a:rPr lang="vi-VN" dirty="0"/>
              <a:t>ư</a:t>
            </a:r>
            <a:r>
              <a:rPr lang="en-US" dirty="0" err="1"/>
              <a:t>ời</a:t>
            </a:r>
            <a:r>
              <a:rPr lang="en-US" dirty="0"/>
              <a:t> </a:t>
            </a:r>
            <a:r>
              <a:rPr lang="en-US" dirty="0" err="1"/>
              <a:t>đã</a:t>
            </a:r>
            <a:r>
              <a:rPr lang="en-US" dirty="0"/>
              <a:t> </a:t>
            </a:r>
            <a:r>
              <a:rPr lang="en-US" dirty="0" err="1"/>
              <a:t>lắng</a:t>
            </a:r>
            <a:r>
              <a:rPr lang="en-US" dirty="0"/>
              <a:t> </a:t>
            </a:r>
            <a:r>
              <a:rPr lang="en-US" dirty="0" err="1"/>
              <a:t>nghe</a:t>
            </a:r>
            <a:r>
              <a:rPr lang="en-US" dirty="0"/>
              <a:t> !</a:t>
            </a:r>
            <a:endParaRPr lang="en-GB" dirty="0"/>
          </a:p>
        </p:txBody>
      </p:sp>
      <p:pic>
        <p:nvPicPr>
          <p:cNvPr id="9" name="Picture 8">
            <a:extLst>
              <a:ext uri="{FF2B5EF4-FFF2-40B4-BE49-F238E27FC236}">
                <a16:creationId xmlns:a16="http://schemas.microsoft.com/office/drawing/2014/main" id="{319D96D0-E463-4FD2-AEC4-3D6CF58DD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883" y="2456392"/>
            <a:ext cx="4762500" cy="3333750"/>
          </a:xfrm>
          <a:prstGeom prst="rect">
            <a:avLst/>
          </a:prstGeom>
        </p:spPr>
      </p:pic>
    </p:spTree>
    <p:extLst>
      <p:ext uri="{BB962C8B-B14F-4D97-AF65-F5344CB8AC3E}">
        <p14:creationId xmlns:p14="http://schemas.microsoft.com/office/powerpoint/2010/main" val="4125160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B8B9-E97E-599D-61AA-68FAA312EE9C}"/>
              </a:ext>
            </a:extLst>
          </p:cNvPr>
          <p:cNvSpPr>
            <a:spLocks noGrp="1"/>
          </p:cNvSpPr>
          <p:nvPr>
            <p:ph type="title"/>
          </p:nvPr>
        </p:nvSpPr>
        <p:spPr>
          <a:xfrm>
            <a:off x="220134" y="426720"/>
            <a:ext cx="8596668" cy="1320800"/>
          </a:xfrm>
        </p:spPr>
        <p:txBody>
          <a:bodyPr>
            <a:normAutofit fontScale="90000"/>
          </a:bodyPr>
          <a:lstStyle/>
          <a:p>
            <a:r>
              <a:rPr lang="en-GB" b="1" i="0" dirty="0">
                <a:solidFill>
                  <a:srgbClr val="0D0D0D"/>
                </a:solidFill>
                <a:effectLst/>
                <a:latin typeface="Söhne"/>
              </a:rPr>
              <a:t>1. </a:t>
            </a:r>
            <a:r>
              <a:rPr lang="en-GB" b="1" i="0" dirty="0" err="1">
                <a:solidFill>
                  <a:srgbClr val="0D0D0D"/>
                </a:solidFill>
                <a:effectLst/>
                <a:latin typeface="Söhne"/>
              </a:rPr>
              <a:t>Giới</a:t>
            </a:r>
            <a:r>
              <a:rPr lang="en-GB" b="1" i="0" dirty="0">
                <a:solidFill>
                  <a:srgbClr val="0D0D0D"/>
                </a:solidFill>
                <a:effectLst/>
                <a:latin typeface="Söhne"/>
              </a:rPr>
              <a:t> </a:t>
            </a:r>
            <a:r>
              <a:rPr lang="en-GB" b="1" i="0" dirty="0" err="1">
                <a:solidFill>
                  <a:srgbClr val="0D0D0D"/>
                </a:solidFill>
                <a:effectLst/>
                <a:latin typeface="Söhne"/>
              </a:rPr>
              <a:t>thiệu</a:t>
            </a:r>
            <a:r>
              <a:rPr lang="en-GB" b="1" i="0" dirty="0">
                <a:solidFill>
                  <a:srgbClr val="0D0D0D"/>
                </a:solidFill>
                <a:effectLst/>
                <a:latin typeface="Söhne"/>
              </a:rPr>
              <a:t> </a:t>
            </a:r>
            <a:r>
              <a:rPr lang="en-GB" b="1" i="0" dirty="0" err="1">
                <a:solidFill>
                  <a:srgbClr val="0D0D0D"/>
                </a:solidFill>
                <a:effectLst/>
                <a:latin typeface="Söhne"/>
              </a:rPr>
              <a:t>về</a:t>
            </a:r>
            <a:r>
              <a:rPr lang="en-GB" b="1" i="0" dirty="0">
                <a:solidFill>
                  <a:srgbClr val="0D0D0D"/>
                </a:solidFill>
                <a:effectLst/>
                <a:latin typeface="Söhne"/>
              </a:rPr>
              <a:t> Airbnb</a:t>
            </a:r>
            <a:br>
              <a:rPr lang="en-GB" b="1" i="0" dirty="0">
                <a:solidFill>
                  <a:srgbClr val="0D0D0D"/>
                </a:solidFill>
                <a:effectLst/>
                <a:latin typeface="Söhne"/>
              </a:rPr>
            </a:br>
            <a:br>
              <a:rPr lang="en-GB" b="0"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79BFA340-CF9D-C4DF-A213-6807D467CA6E}"/>
              </a:ext>
            </a:extLst>
          </p:cNvPr>
          <p:cNvSpPr>
            <a:spLocks noGrp="1"/>
          </p:cNvSpPr>
          <p:nvPr>
            <p:ph idx="1"/>
          </p:nvPr>
        </p:nvSpPr>
        <p:spPr>
          <a:xfrm>
            <a:off x="220134" y="1232643"/>
            <a:ext cx="8094133" cy="1446210"/>
          </a:xfrm>
        </p:spPr>
        <p:txBody>
          <a:bodyPr>
            <a:normAutofit/>
          </a:bodyPr>
          <a:lstStyle/>
          <a:p>
            <a:pPr algn="just">
              <a:buFont typeface="Arial" panose="020B0604020202020204" pitchFamily="34" charset="0"/>
              <a:buChar char="•"/>
            </a:pPr>
            <a:r>
              <a:rPr lang="vi-VN" b="0" i="0" dirty="0">
                <a:solidFill>
                  <a:srgbClr val="0D0D0D"/>
                </a:solidFill>
                <a:effectLst/>
                <a:latin typeface="Söhne"/>
              </a:rPr>
              <a:t>Airbnb là một nền tảng đặt phòng trực tuyến kết nối người thuê với chủ nhà cho thuê phòng, căn hộ, nhà trọ và trải nghiệm du lịch độc đáo trên khắp thế giới.</a:t>
            </a:r>
          </a:p>
          <a:p>
            <a:pPr algn="just">
              <a:buFont typeface="Arial" panose="020B0604020202020204" pitchFamily="34" charset="0"/>
              <a:buChar char="•"/>
            </a:pPr>
            <a:r>
              <a:rPr lang="vi-VN" b="0" i="0" dirty="0">
                <a:solidFill>
                  <a:srgbClr val="0D0D0D"/>
                </a:solidFill>
                <a:effectLst/>
                <a:latin typeface="Söhne"/>
              </a:rPr>
              <a:t>Được thành lập vào năm 2008, hiện nay Airbnb là một trong những công ty lớn nhất trong lĩnh vực du lịch trực tuyến.</a:t>
            </a:r>
          </a:p>
          <a:p>
            <a:pPr algn="just"/>
            <a:endParaRPr lang="en-GB" dirty="0"/>
          </a:p>
        </p:txBody>
      </p:sp>
      <p:pic>
        <p:nvPicPr>
          <p:cNvPr id="5" name="Picture 4">
            <a:extLst>
              <a:ext uri="{FF2B5EF4-FFF2-40B4-BE49-F238E27FC236}">
                <a16:creationId xmlns:a16="http://schemas.microsoft.com/office/drawing/2014/main" id="{645DC929-AD9C-AAF4-C450-304192D73676}"/>
              </a:ext>
            </a:extLst>
          </p:cNvPr>
          <p:cNvPicPr>
            <a:picLocks noChangeAspect="1"/>
          </p:cNvPicPr>
          <p:nvPr/>
        </p:nvPicPr>
        <p:blipFill>
          <a:blip r:embed="rId2"/>
          <a:stretch>
            <a:fillRect/>
          </a:stretch>
        </p:blipFill>
        <p:spPr>
          <a:xfrm>
            <a:off x="978206" y="2936742"/>
            <a:ext cx="6591902" cy="377951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ACE8FD4-7047-EDC3-7CF9-F0F3879ECE67}"/>
              </a:ext>
            </a:extLst>
          </p:cNvPr>
          <p:cNvPicPr>
            <a:picLocks noChangeAspect="1"/>
          </p:cNvPicPr>
          <p:nvPr/>
        </p:nvPicPr>
        <p:blipFill>
          <a:blip r:embed="rId3"/>
          <a:stretch>
            <a:fillRect/>
          </a:stretch>
        </p:blipFill>
        <p:spPr>
          <a:xfrm>
            <a:off x="8244195" y="3307581"/>
            <a:ext cx="3526230" cy="3428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8F0D2BB-3D18-B1AA-A68F-14D41FEB0D57}"/>
              </a:ext>
            </a:extLst>
          </p:cNvPr>
          <p:cNvPicPr>
            <a:picLocks noChangeAspect="1"/>
          </p:cNvPicPr>
          <p:nvPr/>
        </p:nvPicPr>
        <p:blipFill>
          <a:blip r:embed="rId4"/>
          <a:stretch>
            <a:fillRect/>
          </a:stretch>
        </p:blipFill>
        <p:spPr>
          <a:xfrm rot="702147">
            <a:off x="8660624" y="558757"/>
            <a:ext cx="3351331" cy="2118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29648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9D5-7960-14FF-1DB1-32E265023F39}"/>
              </a:ext>
            </a:extLst>
          </p:cNvPr>
          <p:cNvSpPr>
            <a:spLocks noGrp="1"/>
          </p:cNvSpPr>
          <p:nvPr>
            <p:ph type="title"/>
          </p:nvPr>
        </p:nvSpPr>
        <p:spPr>
          <a:xfrm>
            <a:off x="567267" y="618067"/>
            <a:ext cx="4961466" cy="790800"/>
          </a:xfrm>
        </p:spPr>
        <p:txBody>
          <a:bodyPr/>
          <a:lstStyle/>
          <a:p>
            <a:r>
              <a:rPr lang="en-GB" b="1" i="0" dirty="0">
                <a:solidFill>
                  <a:srgbClr val="0D0D0D"/>
                </a:solidFill>
                <a:effectLst/>
                <a:latin typeface="Söhne"/>
              </a:rPr>
              <a:t>2. </a:t>
            </a:r>
            <a:r>
              <a:rPr lang="en-GB" b="1" i="0" dirty="0" err="1">
                <a:solidFill>
                  <a:srgbClr val="0D0D0D"/>
                </a:solidFill>
                <a:effectLst/>
                <a:latin typeface="Söhne"/>
              </a:rPr>
              <a:t>Phát</a:t>
            </a:r>
            <a:r>
              <a:rPr lang="en-GB" b="1" i="0" dirty="0">
                <a:solidFill>
                  <a:srgbClr val="0D0D0D"/>
                </a:solidFill>
                <a:effectLst/>
                <a:latin typeface="Söhne"/>
              </a:rPr>
              <a:t> </a:t>
            </a:r>
            <a:r>
              <a:rPr lang="en-GB" b="1" i="0" dirty="0" err="1">
                <a:solidFill>
                  <a:srgbClr val="0D0D0D"/>
                </a:solidFill>
                <a:effectLst/>
                <a:latin typeface="Söhne"/>
              </a:rPr>
              <a:t>triển</a:t>
            </a:r>
            <a:r>
              <a:rPr lang="en-GB" b="1" i="0" dirty="0">
                <a:solidFill>
                  <a:srgbClr val="0D0D0D"/>
                </a:solidFill>
                <a:effectLst/>
                <a:latin typeface="Söhne"/>
              </a:rPr>
              <a:t> Frontend</a:t>
            </a:r>
            <a:endParaRPr lang="en-GB" dirty="0"/>
          </a:p>
        </p:txBody>
      </p:sp>
      <p:sp>
        <p:nvSpPr>
          <p:cNvPr id="3" name="Content Placeholder 2">
            <a:extLst>
              <a:ext uri="{FF2B5EF4-FFF2-40B4-BE49-F238E27FC236}">
                <a16:creationId xmlns:a16="http://schemas.microsoft.com/office/drawing/2014/main" id="{9D2E582C-E081-2926-52CD-D753F626BFBF}"/>
              </a:ext>
            </a:extLst>
          </p:cNvPr>
          <p:cNvSpPr>
            <a:spLocks noGrp="1"/>
          </p:cNvSpPr>
          <p:nvPr>
            <p:ph idx="1"/>
          </p:nvPr>
        </p:nvSpPr>
        <p:spPr>
          <a:xfrm>
            <a:off x="592665" y="1923529"/>
            <a:ext cx="8077202" cy="2777171"/>
          </a:xfrm>
        </p:spPr>
        <p:txBody>
          <a:bodyPr/>
          <a:lstStyle/>
          <a:p>
            <a:pPr algn="l"/>
            <a:r>
              <a:rPr lang="vi-VN" b="1" i="0" dirty="0">
                <a:solidFill>
                  <a:srgbClr val="0D0D0D"/>
                </a:solidFill>
                <a:effectLst/>
                <a:latin typeface="Söhne"/>
              </a:rPr>
              <a:t>2.1 Cơ sở hạ tầng</a:t>
            </a:r>
          </a:p>
          <a:p>
            <a:pPr algn="l">
              <a:buFont typeface="Arial" panose="020B0604020202020204" pitchFamily="34" charset="0"/>
              <a:buChar char="•"/>
            </a:pPr>
            <a:r>
              <a:rPr lang="en-US" b="0" i="0" dirty="0" err="1">
                <a:solidFill>
                  <a:srgbClr val="0D0D0D"/>
                </a:solidFill>
                <a:effectLst/>
                <a:latin typeface="Söhne"/>
              </a:rPr>
              <a:t>Sử</a:t>
            </a:r>
            <a:r>
              <a:rPr lang="en-US" b="0" i="0" dirty="0">
                <a:solidFill>
                  <a:srgbClr val="0D0D0D"/>
                </a:solidFill>
                <a:effectLst/>
                <a:latin typeface="Söhne"/>
              </a:rPr>
              <a:t> </a:t>
            </a:r>
            <a:r>
              <a:rPr lang="en-US" b="0" i="0" dirty="0" err="1">
                <a:solidFill>
                  <a:srgbClr val="0D0D0D"/>
                </a:solidFill>
                <a:effectLst/>
                <a:latin typeface="Söhne"/>
              </a:rPr>
              <a:t>dụng</a:t>
            </a:r>
            <a:r>
              <a:rPr lang="en-US" b="0" i="0" dirty="0">
                <a:solidFill>
                  <a:srgbClr val="0D0D0D"/>
                </a:solidFill>
                <a:effectLst/>
                <a:latin typeface="Söhne"/>
              </a:rPr>
              <a:t> </a:t>
            </a:r>
            <a:r>
              <a:rPr lang="en-US" b="0" i="0" dirty="0" err="1">
                <a:solidFill>
                  <a:srgbClr val="0D0D0D"/>
                </a:solidFill>
                <a:effectLst/>
                <a:latin typeface="Söhne"/>
              </a:rPr>
              <a:t>cơ</a:t>
            </a:r>
            <a:r>
              <a:rPr lang="en-US" b="0" i="0" dirty="0">
                <a:solidFill>
                  <a:srgbClr val="0D0D0D"/>
                </a:solidFill>
                <a:effectLst/>
                <a:latin typeface="Söhne"/>
              </a:rPr>
              <a:t> </a:t>
            </a:r>
            <a:r>
              <a:rPr lang="en-US" b="0" i="0" dirty="0" err="1">
                <a:solidFill>
                  <a:srgbClr val="0D0D0D"/>
                </a:solidFill>
                <a:effectLst/>
                <a:latin typeface="Söhne"/>
              </a:rPr>
              <a:t>sở</a:t>
            </a:r>
            <a:r>
              <a:rPr lang="en-US" b="0" i="0" dirty="0">
                <a:solidFill>
                  <a:srgbClr val="0D0D0D"/>
                </a:solidFill>
                <a:effectLst/>
                <a:latin typeface="Söhne"/>
              </a:rPr>
              <a:t> </a:t>
            </a:r>
            <a:r>
              <a:rPr lang="en-US" b="0" i="0" dirty="0" err="1">
                <a:solidFill>
                  <a:srgbClr val="0D0D0D"/>
                </a:solidFill>
                <a:effectLst/>
                <a:latin typeface="Söhne"/>
              </a:rPr>
              <a:t>dữ</a:t>
            </a:r>
            <a:r>
              <a:rPr lang="en-US" b="0" i="0" dirty="0">
                <a:solidFill>
                  <a:srgbClr val="0D0D0D"/>
                </a:solidFill>
                <a:effectLst/>
                <a:latin typeface="Söhne"/>
              </a:rPr>
              <a:t> </a:t>
            </a:r>
            <a:r>
              <a:rPr lang="en-US" b="0" i="0" dirty="0" err="1">
                <a:solidFill>
                  <a:srgbClr val="0D0D0D"/>
                </a:solidFill>
                <a:effectLst/>
                <a:latin typeface="Söhne"/>
              </a:rPr>
              <a:t>liệu</a:t>
            </a:r>
            <a:r>
              <a:rPr lang="en-US" b="0" i="0" dirty="0">
                <a:solidFill>
                  <a:srgbClr val="0D0D0D"/>
                </a:solidFill>
                <a:effectLst/>
                <a:latin typeface="Söhne"/>
              </a:rPr>
              <a:t> </a:t>
            </a:r>
            <a:r>
              <a:rPr lang="en-US" b="0" i="0" dirty="0" err="1">
                <a:solidFill>
                  <a:srgbClr val="0D0D0D"/>
                </a:solidFill>
                <a:effectLst/>
                <a:latin typeface="Söhne"/>
              </a:rPr>
              <a:t>có</a:t>
            </a:r>
            <a:r>
              <a:rPr lang="en-US" b="0" i="0" dirty="0">
                <a:solidFill>
                  <a:srgbClr val="0D0D0D"/>
                </a:solidFill>
                <a:effectLst/>
                <a:latin typeface="Söhne"/>
              </a:rPr>
              <a:t> </a:t>
            </a:r>
            <a:r>
              <a:rPr lang="en-US" b="0" i="0" dirty="0" err="1">
                <a:solidFill>
                  <a:srgbClr val="0D0D0D"/>
                </a:solidFill>
                <a:effectLst/>
                <a:latin typeface="Söhne"/>
              </a:rPr>
              <a:t>sẵn</a:t>
            </a:r>
            <a:r>
              <a:rPr lang="en-US" b="0" i="0" dirty="0">
                <a:solidFill>
                  <a:srgbClr val="0D0D0D"/>
                </a:solidFill>
                <a:effectLst/>
                <a:latin typeface="Söhne"/>
              </a:rPr>
              <a:t> </a:t>
            </a:r>
            <a:r>
              <a:rPr lang="en-US" b="0" i="0" dirty="0" err="1">
                <a:solidFill>
                  <a:srgbClr val="0D0D0D"/>
                </a:solidFill>
                <a:effectLst/>
                <a:latin typeface="Söhne"/>
              </a:rPr>
              <a:t>từ</a:t>
            </a:r>
            <a:r>
              <a:rPr lang="en-US" b="0" i="0" dirty="0">
                <a:solidFill>
                  <a:srgbClr val="0D0D0D"/>
                </a:solidFill>
                <a:effectLst/>
                <a:latin typeface="Söhne"/>
              </a:rPr>
              <a:t> backend </a:t>
            </a:r>
            <a:r>
              <a:rPr lang="en-US" b="0" i="0" dirty="0" err="1">
                <a:solidFill>
                  <a:srgbClr val="0D0D0D"/>
                </a:solidFill>
                <a:effectLst/>
                <a:latin typeface="Söhne"/>
              </a:rPr>
              <a:t>để</a:t>
            </a:r>
            <a:r>
              <a:rPr lang="en-US" b="0" i="0" dirty="0">
                <a:solidFill>
                  <a:srgbClr val="0D0D0D"/>
                </a:solidFill>
                <a:effectLst/>
                <a:latin typeface="Söhne"/>
              </a:rPr>
              <a:t> </a:t>
            </a:r>
            <a:r>
              <a:rPr lang="en-US" b="0" i="0" dirty="0" err="1">
                <a:solidFill>
                  <a:srgbClr val="0D0D0D"/>
                </a:solidFill>
                <a:effectLst/>
                <a:latin typeface="Söhne"/>
              </a:rPr>
              <a:t>làm</a:t>
            </a:r>
            <a:r>
              <a:rPr lang="en-US" b="0" i="0" dirty="0">
                <a:solidFill>
                  <a:srgbClr val="0D0D0D"/>
                </a:solidFill>
                <a:effectLst/>
                <a:latin typeface="Söhne"/>
              </a:rPr>
              <a:t> </a:t>
            </a:r>
            <a:r>
              <a:rPr lang="en-US" b="0" i="0" dirty="0" err="1">
                <a:solidFill>
                  <a:srgbClr val="0D0D0D"/>
                </a:solidFill>
                <a:effectLst/>
                <a:latin typeface="Söhne"/>
              </a:rPr>
              <a:t>nền</a:t>
            </a:r>
            <a:r>
              <a:rPr lang="en-US" b="0" i="0" dirty="0">
                <a:solidFill>
                  <a:srgbClr val="0D0D0D"/>
                </a:solidFill>
                <a:effectLst/>
                <a:latin typeface="Söhne"/>
              </a:rPr>
              <a:t> </a:t>
            </a:r>
            <a:r>
              <a:rPr lang="en-US" b="0" i="0" dirty="0" err="1">
                <a:solidFill>
                  <a:srgbClr val="0D0D0D"/>
                </a:solidFill>
                <a:effectLst/>
                <a:latin typeface="Söhne"/>
              </a:rPr>
              <a:t>tảng</a:t>
            </a:r>
            <a:r>
              <a:rPr lang="en-US" dirty="0">
                <a:solidFill>
                  <a:srgbClr val="0D0D0D"/>
                </a:solidFill>
                <a:latin typeface="Söhne"/>
              </a:rPr>
              <a:t>.</a:t>
            </a:r>
          </a:p>
          <a:p>
            <a:pPr algn="l">
              <a:buFont typeface="Arial" panose="020B0604020202020204" pitchFamily="34" charset="0"/>
              <a:buChar char="•"/>
            </a:pPr>
            <a:endParaRPr lang="vi-VN" b="0" i="0" dirty="0">
              <a:solidFill>
                <a:srgbClr val="0D0D0D"/>
              </a:solidFill>
              <a:effectLst/>
              <a:latin typeface="Söhne"/>
            </a:endParaRPr>
          </a:p>
          <a:p>
            <a:pPr algn="l"/>
            <a:r>
              <a:rPr lang="en-GB" b="1" i="0" dirty="0">
                <a:solidFill>
                  <a:srgbClr val="0D0D0D"/>
                </a:solidFill>
                <a:effectLst/>
                <a:latin typeface="Söhne"/>
              </a:rPr>
              <a:t>2.2 </a:t>
            </a:r>
            <a:r>
              <a:rPr lang="en-GB" b="1" i="0" dirty="0" err="1">
                <a:solidFill>
                  <a:srgbClr val="0D0D0D"/>
                </a:solidFill>
                <a:effectLst/>
                <a:latin typeface="Söhne"/>
              </a:rPr>
              <a:t>Công</a:t>
            </a:r>
            <a:r>
              <a:rPr lang="en-GB" b="1" i="0" dirty="0">
                <a:solidFill>
                  <a:srgbClr val="0D0D0D"/>
                </a:solidFill>
                <a:effectLst/>
                <a:latin typeface="Söhne"/>
              </a:rPr>
              <a:t> </a:t>
            </a:r>
            <a:r>
              <a:rPr lang="en-GB" b="1" i="0" dirty="0" err="1">
                <a:solidFill>
                  <a:srgbClr val="0D0D0D"/>
                </a:solidFill>
                <a:effectLst/>
                <a:latin typeface="Söhne"/>
              </a:rPr>
              <a:t>nghệ</a:t>
            </a:r>
            <a:r>
              <a:rPr lang="en-GB" b="1" i="0" dirty="0">
                <a:solidFill>
                  <a:srgbClr val="0D0D0D"/>
                </a:solidFill>
                <a:effectLst/>
                <a:latin typeface="Söhne"/>
              </a:rPr>
              <a:t> </a:t>
            </a:r>
            <a:r>
              <a:rPr lang="en-GB" b="1" i="0" dirty="0" err="1">
                <a:solidFill>
                  <a:srgbClr val="0D0D0D"/>
                </a:solidFill>
                <a:effectLst/>
                <a:latin typeface="Söhne"/>
              </a:rPr>
              <a:t>và</a:t>
            </a:r>
            <a:r>
              <a:rPr lang="en-GB" b="1" i="0" dirty="0">
                <a:solidFill>
                  <a:srgbClr val="0D0D0D"/>
                </a:solidFill>
                <a:effectLst/>
                <a:latin typeface="Söhne"/>
              </a:rPr>
              <a:t> </a:t>
            </a:r>
            <a:r>
              <a:rPr lang="en-GB" b="1" i="0" dirty="0" err="1">
                <a:solidFill>
                  <a:srgbClr val="0D0D0D"/>
                </a:solidFill>
                <a:effectLst/>
                <a:latin typeface="Söhne"/>
              </a:rPr>
              <a:t>công</a:t>
            </a:r>
            <a:r>
              <a:rPr lang="en-GB" b="1" i="0" dirty="0">
                <a:solidFill>
                  <a:srgbClr val="0D0D0D"/>
                </a:solidFill>
                <a:effectLst/>
                <a:latin typeface="Söhne"/>
              </a:rPr>
              <a:t> </a:t>
            </a:r>
            <a:r>
              <a:rPr lang="en-GB" b="1" i="0" dirty="0" err="1">
                <a:solidFill>
                  <a:srgbClr val="0D0D0D"/>
                </a:solidFill>
                <a:effectLst/>
                <a:latin typeface="Söhne"/>
              </a:rPr>
              <a:t>cụ</a:t>
            </a:r>
            <a:r>
              <a:rPr lang="en-GB" b="1" i="0" dirty="0">
                <a:solidFill>
                  <a:srgbClr val="0D0D0D"/>
                </a:solidFill>
                <a:effectLst/>
                <a:latin typeface="Söhne"/>
              </a:rPr>
              <a:t> </a:t>
            </a:r>
            <a:r>
              <a:rPr lang="en-GB" b="1" i="0" dirty="0" err="1">
                <a:solidFill>
                  <a:srgbClr val="0D0D0D"/>
                </a:solidFill>
                <a:effectLst/>
                <a:latin typeface="Söhne"/>
              </a:rPr>
              <a:t>sử</a:t>
            </a:r>
            <a:r>
              <a:rPr lang="en-GB" b="1" i="0" dirty="0">
                <a:solidFill>
                  <a:srgbClr val="0D0D0D"/>
                </a:solidFill>
                <a:effectLst/>
                <a:latin typeface="Söhne"/>
              </a:rPr>
              <a:t> </a:t>
            </a:r>
            <a:r>
              <a:rPr lang="en-GB" b="1" i="0" dirty="0" err="1">
                <a:solidFill>
                  <a:srgbClr val="0D0D0D"/>
                </a:solidFill>
                <a:effectLst/>
                <a:latin typeface="Söhne"/>
              </a:rPr>
              <a:t>dụng</a:t>
            </a:r>
            <a:endParaRPr lang="en-GB" b="1" i="0" dirty="0">
              <a:solidFill>
                <a:srgbClr val="0D0D0D"/>
              </a:solidFill>
              <a:effectLst/>
              <a:latin typeface="Söhne"/>
            </a:endParaRPr>
          </a:p>
          <a:p>
            <a:pPr algn="l">
              <a:buFont typeface="Arial" panose="020B0604020202020204" pitchFamily="34" charset="0"/>
              <a:buChar char="•"/>
            </a:pPr>
            <a:r>
              <a:rPr lang="en-GB" b="0" i="0" dirty="0" err="1">
                <a:solidFill>
                  <a:srgbClr val="0D0D0D"/>
                </a:solidFill>
                <a:effectLst/>
                <a:latin typeface="Söhne"/>
              </a:rPr>
              <a:t>Sử</a:t>
            </a:r>
            <a:r>
              <a:rPr lang="en-GB" b="0" i="0" dirty="0">
                <a:solidFill>
                  <a:srgbClr val="0D0D0D"/>
                </a:solidFill>
                <a:effectLst/>
                <a:latin typeface="Söhne"/>
              </a:rPr>
              <a:t> </a:t>
            </a:r>
            <a:r>
              <a:rPr lang="en-GB" b="0" i="0" dirty="0" err="1">
                <a:solidFill>
                  <a:srgbClr val="0D0D0D"/>
                </a:solidFill>
                <a:effectLst/>
                <a:latin typeface="Söhne"/>
              </a:rPr>
              <a:t>dụng</a:t>
            </a:r>
            <a:r>
              <a:rPr lang="en-GB" b="0" i="0" dirty="0">
                <a:solidFill>
                  <a:srgbClr val="0D0D0D"/>
                </a:solidFill>
                <a:effectLst/>
                <a:latin typeface="Söhne"/>
              </a:rPr>
              <a:t> React.js </a:t>
            </a:r>
            <a:r>
              <a:rPr lang="en-GB" b="0" i="0" dirty="0" err="1">
                <a:solidFill>
                  <a:srgbClr val="0D0D0D"/>
                </a:solidFill>
                <a:effectLst/>
                <a:latin typeface="Söhne"/>
              </a:rPr>
              <a:t>làm</a:t>
            </a:r>
            <a:r>
              <a:rPr lang="en-GB" b="0" i="0" dirty="0">
                <a:solidFill>
                  <a:srgbClr val="0D0D0D"/>
                </a:solidFill>
                <a:effectLst/>
                <a:latin typeface="Söhne"/>
              </a:rPr>
              <a:t> framework </a:t>
            </a:r>
            <a:r>
              <a:rPr lang="en-GB" b="0" i="0" dirty="0" err="1">
                <a:solidFill>
                  <a:srgbClr val="0D0D0D"/>
                </a:solidFill>
                <a:effectLst/>
                <a:latin typeface="Söhne"/>
              </a:rPr>
              <a:t>chính</a:t>
            </a:r>
            <a:r>
              <a:rPr lang="en-GB" b="0" i="0" dirty="0">
                <a:solidFill>
                  <a:srgbClr val="0D0D0D"/>
                </a:solidFill>
                <a:effectLst/>
                <a:latin typeface="Söhne"/>
              </a:rPr>
              <a:t> </a:t>
            </a:r>
            <a:r>
              <a:rPr lang="en-GB" b="0" i="0" dirty="0" err="1">
                <a:solidFill>
                  <a:srgbClr val="0D0D0D"/>
                </a:solidFill>
                <a:effectLst/>
                <a:latin typeface="Söhne"/>
              </a:rPr>
              <a:t>cho</a:t>
            </a:r>
            <a:r>
              <a:rPr lang="en-GB" b="0" i="0" dirty="0">
                <a:solidFill>
                  <a:srgbClr val="0D0D0D"/>
                </a:solidFill>
                <a:effectLst/>
                <a:latin typeface="Söhne"/>
              </a:rPr>
              <a:t> frontend.</a:t>
            </a:r>
          </a:p>
          <a:p>
            <a:pPr algn="l">
              <a:buFont typeface="Arial" panose="020B0604020202020204" pitchFamily="34" charset="0"/>
              <a:buChar char="•"/>
            </a:pPr>
            <a:r>
              <a:rPr lang="en-GB" dirty="0" err="1">
                <a:solidFill>
                  <a:srgbClr val="0D0D0D"/>
                </a:solidFill>
                <a:latin typeface="Söhne"/>
              </a:rPr>
              <a:t>Một</a:t>
            </a:r>
            <a:r>
              <a:rPr lang="en-GB" dirty="0">
                <a:solidFill>
                  <a:srgbClr val="0D0D0D"/>
                </a:solidFill>
                <a:latin typeface="Söhne"/>
              </a:rPr>
              <a:t> </a:t>
            </a:r>
            <a:r>
              <a:rPr lang="en-GB" dirty="0" err="1">
                <a:solidFill>
                  <a:srgbClr val="0D0D0D"/>
                </a:solidFill>
                <a:latin typeface="Söhne"/>
              </a:rPr>
              <a:t>số</a:t>
            </a:r>
            <a:r>
              <a:rPr lang="en-GB" dirty="0">
                <a:solidFill>
                  <a:srgbClr val="0D0D0D"/>
                </a:solidFill>
                <a:latin typeface="Söhne"/>
              </a:rPr>
              <a:t> </a:t>
            </a:r>
            <a:r>
              <a:rPr lang="en-GB" dirty="0" err="1">
                <a:solidFill>
                  <a:srgbClr val="0D0D0D"/>
                </a:solidFill>
                <a:latin typeface="Söhne"/>
              </a:rPr>
              <a:t>thư</a:t>
            </a:r>
            <a:r>
              <a:rPr lang="en-GB" dirty="0">
                <a:solidFill>
                  <a:srgbClr val="0D0D0D"/>
                </a:solidFill>
                <a:latin typeface="Söhne"/>
              </a:rPr>
              <a:t> </a:t>
            </a:r>
            <a:r>
              <a:rPr lang="en-GB" dirty="0" err="1">
                <a:solidFill>
                  <a:srgbClr val="0D0D0D"/>
                </a:solidFill>
                <a:latin typeface="Söhne"/>
              </a:rPr>
              <a:t>viện</a:t>
            </a:r>
            <a:r>
              <a:rPr lang="en-GB" dirty="0">
                <a:solidFill>
                  <a:srgbClr val="0D0D0D"/>
                </a:solidFill>
                <a:latin typeface="Söhne"/>
              </a:rPr>
              <a:t> </a:t>
            </a:r>
            <a:r>
              <a:rPr lang="en-GB" dirty="0" err="1">
                <a:solidFill>
                  <a:srgbClr val="0D0D0D"/>
                </a:solidFill>
                <a:latin typeface="Söhne"/>
              </a:rPr>
              <a:t>chính</a:t>
            </a:r>
            <a:r>
              <a:rPr lang="en-GB" dirty="0">
                <a:solidFill>
                  <a:srgbClr val="0D0D0D"/>
                </a:solidFill>
                <a:latin typeface="Söhne"/>
              </a:rPr>
              <a:t> </a:t>
            </a:r>
            <a:r>
              <a:rPr lang="en-GB" dirty="0" err="1">
                <a:solidFill>
                  <a:srgbClr val="0D0D0D"/>
                </a:solidFill>
                <a:latin typeface="Söhne"/>
              </a:rPr>
              <a:t>được</a:t>
            </a:r>
            <a:r>
              <a:rPr lang="en-GB" dirty="0">
                <a:solidFill>
                  <a:srgbClr val="0D0D0D"/>
                </a:solidFill>
                <a:latin typeface="Söhne"/>
              </a:rPr>
              <a:t> </a:t>
            </a:r>
            <a:r>
              <a:rPr lang="en-GB" dirty="0" err="1">
                <a:solidFill>
                  <a:srgbClr val="0D0D0D"/>
                </a:solidFill>
                <a:latin typeface="Söhne"/>
              </a:rPr>
              <a:t>sử</a:t>
            </a:r>
            <a:r>
              <a:rPr lang="en-GB" dirty="0">
                <a:solidFill>
                  <a:srgbClr val="0D0D0D"/>
                </a:solidFill>
                <a:latin typeface="Söhne"/>
              </a:rPr>
              <a:t> </a:t>
            </a:r>
            <a:r>
              <a:rPr lang="en-GB" dirty="0" err="1">
                <a:solidFill>
                  <a:srgbClr val="0D0D0D"/>
                </a:solidFill>
                <a:latin typeface="Söhne"/>
              </a:rPr>
              <a:t>dụng</a:t>
            </a:r>
            <a:r>
              <a:rPr lang="en-GB" dirty="0">
                <a:solidFill>
                  <a:srgbClr val="0D0D0D"/>
                </a:solidFill>
                <a:latin typeface="Söhne"/>
              </a:rPr>
              <a:t> </a:t>
            </a:r>
            <a:r>
              <a:rPr lang="en-GB" dirty="0" err="1">
                <a:solidFill>
                  <a:srgbClr val="0D0D0D"/>
                </a:solidFill>
                <a:latin typeface="Söhne"/>
              </a:rPr>
              <a:t>như</a:t>
            </a:r>
            <a:r>
              <a:rPr lang="en-GB" dirty="0">
                <a:solidFill>
                  <a:srgbClr val="0D0D0D"/>
                </a:solidFill>
                <a:latin typeface="Söhne"/>
              </a:rPr>
              <a:t>: </a:t>
            </a:r>
            <a:r>
              <a:rPr lang="en-GB" dirty="0" err="1">
                <a:solidFill>
                  <a:srgbClr val="0D0D0D"/>
                </a:solidFill>
                <a:latin typeface="Söhne"/>
              </a:rPr>
              <a:t>antd</a:t>
            </a:r>
            <a:r>
              <a:rPr lang="en-GB" dirty="0">
                <a:solidFill>
                  <a:srgbClr val="0D0D0D"/>
                </a:solidFill>
                <a:latin typeface="Söhne"/>
              </a:rPr>
              <a:t>, react-redux, react-hook-form, </a:t>
            </a:r>
            <a:r>
              <a:rPr lang="en-GB" dirty="0" err="1">
                <a:solidFill>
                  <a:srgbClr val="0D0D0D"/>
                </a:solidFill>
                <a:latin typeface="Söhne"/>
              </a:rPr>
              <a:t>mui-datatables</a:t>
            </a:r>
            <a:r>
              <a:rPr lang="en-GB" dirty="0">
                <a:solidFill>
                  <a:srgbClr val="0D0D0D"/>
                </a:solidFill>
                <a:latin typeface="Söhne"/>
              </a:rPr>
              <a:t>, </a:t>
            </a:r>
            <a:r>
              <a:rPr lang="en-GB" dirty="0" err="1">
                <a:solidFill>
                  <a:srgbClr val="0D0D0D"/>
                </a:solidFill>
                <a:latin typeface="Söhne"/>
              </a:rPr>
              <a:t>axios</a:t>
            </a:r>
            <a:r>
              <a:rPr lang="en-GB" dirty="0">
                <a:solidFill>
                  <a:srgbClr val="0D0D0D"/>
                </a:solidFill>
                <a:latin typeface="Söhne"/>
              </a:rPr>
              <a:t>, moment, </a:t>
            </a:r>
            <a:r>
              <a:rPr lang="en-GB" dirty="0" err="1">
                <a:solidFill>
                  <a:srgbClr val="0D0D0D"/>
                </a:solidFill>
                <a:latin typeface="Söhne"/>
              </a:rPr>
              <a:t>dayjs</a:t>
            </a:r>
            <a:r>
              <a:rPr lang="en-GB" dirty="0">
                <a:solidFill>
                  <a:srgbClr val="0D0D0D"/>
                </a:solidFill>
                <a:latin typeface="Söhne"/>
              </a:rPr>
              <a:t>,…</a:t>
            </a:r>
            <a:endParaRPr lang="en-GB" b="0" i="0" dirty="0">
              <a:solidFill>
                <a:srgbClr val="0D0D0D"/>
              </a:solidFill>
              <a:effectLst/>
              <a:latin typeface="Söhne"/>
            </a:endParaRPr>
          </a:p>
          <a:p>
            <a:endParaRPr lang="en-GB" dirty="0"/>
          </a:p>
        </p:txBody>
      </p:sp>
      <p:pic>
        <p:nvPicPr>
          <p:cNvPr id="5" name="Picture 4">
            <a:extLst>
              <a:ext uri="{FF2B5EF4-FFF2-40B4-BE49-F238E27FC236}">
                <a16:creationId xmlns:a16="http://schemas.microsoft.com/office/drawing/2014/main" id="{7B072604-B60A-9089-E508-D1E90BA98708}"/>
              </a:ext>
            </a:extLst>
          </p:cNvPr>
          <p:cNvPicPr>
            <a:picLocks noChangeAspect="1"/>
          </p:cNvPicPr>
          <p:nvPr/>
        </p:nvPicPr>
        <p:blipFill>
          <a:blip r:embed="rId2"/>
          <a:stretch>
            <a:fillRect/>
          </a:stretch>
        </p:blipFill>
        <p:spPr>
          <a:xfrm>
            <a:off x="7512211" y="168099"/>
            <a:ext cx="4510456" cy="2904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Graphic 10">
            <a:extLst>
              <a:ext uri="{FF2B5EF4-FFF2-40B4-BE49-F238E27FC236}">
                <a16:creationId xmlns:a16="http://schemas.microsoft.com/office/drawing/2014/main" id="{974C6B14-2E2B-5589-30F0-ADD1B6D5042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9412" y="5353218"/>
            <a:ext cx="938534" cy="933910"/>
          </a:xfrm>
          <a:prstGeom prst="rect">
            <a:avLst/>
          </a:prstGeom>
        </p:spPr>
      </p:pic>
      <p:pic>
        <p:nvPicPr>
          <p:cNvPr id="13" name="Picture 12">
            <a:extLst>
              <a:ext uri="{FF2B5EF4-FFF2-40B4-BE49-F238E27FC236}">
                <a16:creationId xmlns:a16="http://schemas.microsoft.com/office/drawing/2014/main" id="{41D7C310-31A1-ADBA-A52F-98BBEA40869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flipV="1">
            <a:off x="609600" y="5331541"/>
            <a:ext cx="1073996" cy="933910"/>
          </a:xfrm>
          <a:prstGeom prst="rect">
            <a:avLst/>
          </a:prstGeom>
        </p:spPr>
      </p:pic>
      <p:pic>
        <p:nvPicPr>
          <p:cNvPr id="15" name="Picture 14">
            <a:extLst>
              <a:ext uri="{FF2B5EF4-FFF2-40B4-BE49-F238E27FC236}">
                <a16:creationId xmlns:a16="http://schemas.microsoft.com/office/drawing/2014/main" id="{9470173C-796F-406D-27E7-C48887F01F8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415675" y="5348592"/>
            <a:ext cx="933910" cy="933910"/>
          </a:xfrm>
          <a:prstGeom prst="rect">
            <a:avLst/>
          </a:prstGeom>
        </p:spPr>
      </p:pic>
      <p:pic>
        <p:nvPicPr>
          <p:cNvPr id="17" name="Picture 16">
            <a:extLst>
              <a:ext uri="{FF2B5EF4-FFF2-40B4-BE49-F238E27FC236}">
                <a16:creationId xmlns:a16="http://schemas.microsoft.com/office/drawing/2014/main" id="{28527BC0-24EB-C1F1-63A5-AB7791F7FDF5}"/>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066424" y="5223829"/>
            <a:ext cx="1227012" cy="1227012"/>
          </a:xfrm>
          <a:prstGeom prst="rect">
            <a:avLst/>
          </a:prstGeom>
        </p:spPr>
      </p:pic>
      <p:pic>
        <p:nvPicPr>
          <p:cNvPr id="19" name="Picture 18">
            <a:extLst>
              <a:ext uri="{FF2B5EF4-FFF2-40B4-BE49-F238E27FC236}">
                <a16:creationId xmlns:a16="http://schemas.microsoft.com/office/drawing/2014/main" id="{CC0F2D01-6BA9-2618-F0A2-0CA01E56AC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4092" y="5392501"/>
            <a:ext cx="890788" cy="890788"/>
          </a:xfrm>
          <a:prstGeom prst="rect">
            <a:avLst/>
          </a:prstGeom>
        </p:spPr>
      </p:pic>
      <p:pic>
        <p:nvPicPr>
          <p:cNvPr id="21" name="Picture 20">
            <a:extLst>
              <a:ext uri="{FF2B5EF4-FFF2-40B4-BE49-F238E27FC236}">
                <a16:creationId xmlns:a16="http://schemas.microsoft.com/office/drawing/2014/main" id="{08DD40DB-0EFC-F883-9635-A94BFEE53E0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044908" y="5366394"/>
            <a:ext cx="933910" cy="844048"/>
          </a:xfrm>
          <a:prstGeom prst="rect">
            <a:avLst/>
          </a:prstGeom>
        </p:spPr>
      </p:pic>
      <p:pic>
        <p:nvPicPr>
          <p:cNvPr id="23" name="Picture 22">
            <a:extLst>
              <a:ext uri="{FF2B5EF4-FFF2-40B4-BE49-F238E27FC236}">
                <a16:creationId xmlns:a16="http://schemas.microsoft.com/office/drawing/2014/main" id="{C128F15A-361F-D96F-6D9C-5F9B622A6E42}"/>
              </a:ext>
            </a:extLst>
          </p:cNvPr>
          <p:cNvPicPr>
            <a:picLocks noChangeAspect="1"/>
          </p:cNvPicPr>
          <p:nvPr/>
        </p:nvPicPr>
        <p:blipFill rotWithShape="1">
          <a:blip r:embed="rId10">
            <a:extLst>
              <a:ext uri="{28A0092B-C50C-407E-A947-70E740481C1C}">
                <a14:useLocalDpi xmlns:a14="http://schemas.microsoft.com/office/drawing/2010/main" val="0"/>
              </a:ext>
            </a:extLst>
          </a:blip>
          <a:srcRect l="25012" t="19539" r="24988" b="14719"/>
          <a:stretch/>
        </p:blipFill>
        <p:spPr>
          <a:xfrm>
            <a:off x="10672770" y="4868333"/>
            <a:ext cx="1485364" cy="19530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04393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750"/>
                                        <p:tgtEl>
                                          <p:spTgt spid="5"/>
                                        </p:tgtEl>
                                      </p:cBhvr>
                                    </p:animEffect>
                                  </p:childTnLst>
                                </p:cTn>
                              </p:par>
                            </p:childTnLst>
                          </p:cTn>
                        </p:par>
                        <p:par>
                          <p:cTn id="8" fill="hold">
                            <p:stCondLst>
                              <p:cond delay="750"/>
                            </p:stCondLst>
                            <p:childTnLst>
                              <p:par>
                                <p:cTn id="9" presetID="6"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circle(in)">
                                      <p:cBhvr>
                                        <p:cTn id="11" dur="300"/>
                                        <p:tgtEl>
                                          <p:spTgt spid="23"/>
                                        </p:tgtEl>
                                      </p:cBhvr>
                                    </p:animEffect>
                                  </p:childTnLst>
                                </p:cTn>
                              </p:par>
                            </p:childTnLst>
                          </p:cTn>
                        </p:par>
                        <p:par>
                          <p:cTn id="12" fill="hold">
                            <p:stCondLst>
                              <p:cond delay="1050"/>
                            </p:stCondLst>
                            <p:childTnLst>
                              <p:par>
                                <p:cTn id="13" presetID="6" presetClass="entr" presetSubtype="16"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circle(in)">
                                      <p:cBhvr>
                                        <p:cTn id="15" dur="300"/>
                                        <p:tgtEl>
                                          <p:spTgt spid="19"/>
                                        </p:tgtEl>
                                      </p:cBhvr>
                                    </p:animEffect>
                                  </p:childTnLst>
                                </p:cTn>
                              </p:par>
                            </p:childTnLst>
                          </p:cTn>
                        </p:par>
                        <p:par>
                          <p:cTn id="16" fill="hold">
                            <p:stCondLst>
                              <p:cond delay="1350"/>
                            </p:stCondLst>
                            <p:childTnLst>
                              <p:par>
                                <p:cTn id="17" presetID="6" presetClass="entr" presetSubtype="16"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circle(in)">
                                      <p:cBhvr>
                                        <p:cTn id="19" dur="300"/>
                                        <p:tgtEl>
                                          <p:spTgt spid="17"/>
                                        </p:tgtEl>
                                      </p:cBhvr>
                                    </p:animEffect>
                                  </p:childTnLst>
                                </p:cTn>
                              </p:par>
                            </p:childTnLst>
                          </p:cTn>
                        </p:par>
                        <p:par>
                          <p:cTn id="20" fill="hold">
                            <p:stCondLst>
                              <p:cond delay="1650"/>
                            </p:stCondLst>
                            <p:childTnLst>
                              <p:par>
                                <p:cTn id="21" presetID="6" presetClass="entr" presetSubtype="16"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ircle(in)">
                                      <p:cBhvr>
                                        <p:cTn id="23" dur="300"/>
                                        <p:tgtEl>
                                          <p:spTgt spid="11"/>
                                        </p:tgtEl>
                                      </p:cBhvr>
                                    </p:animEffect>
                                  </p:childTnLst>
                                </p:cTn>
                              </p:par>
                            </p:childTnLst>
                          </p:cTn>
                        </p:par>
                        <p:par>
                          <p:cTn id="24" fill="hold">
                            <p:stCondLst>
                              <p:cond delay="1950"/>
                            </p:stCondLst>
                            <p:childTnLst>
                              <p:par>
                                <p:cTn id="25" presetID="6" presetClass="entr" presetSubtype="16"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circle(in)">
                                      <p:cBhvr>
                                        <p:cTn id="27" dur="300"/>
                                        <p:tgtEl>
                                          <p:spTgt spid="15"/>
                                        </p:tgtEl>
                                      </p:cBhvr>
                                    </p:animEffect>
                                  </p:childTnLst>
                                </p:cTn>
                              </p:par>
                            </p:childTnLst>
                          </p:cTn>
                        </p:par>
                        <p:par>
                          <p:cTn id="28" fill="hold">
                            <p:stCondLst>
                              <p:cond delay="2250"/>
                            </p:stCondLst>
                            <p:childTnLst>
                              <p:par>
                                <p:cTn id="29" presetID="6" presetClass="entr" presetSubtype="16"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circle(in)">
                                      <p:cBhvr>
                                        <p:cTn id="31" dur="300"/>
                                        <p:tgtEl>
                                          <p:spTgt spid="21"/>
                                        </p:tgtEl>
                                      </p:cBhvr>
                                    </p:animEffect>
                                  </p:childTnLst>
                                </p:cTn>
                              </p:par>
                            </p:childTnLst>
                          </p:cTn>
                        </p:par>
                        <p:par>
                          <p:cTn id="32" fill="hold">
                            <p:stCondLst>
                              <p:cond delay="2550"/>
                            </p:stCondLst>
                            <p:childTnLst>
                              <p:par>
                                <p:cTn id="33" presetID="6" presetClass="entr" presetSubtype="16"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circle(in)">
                                      <p:cBhvr>
                                        <p:cTn id="35"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8C41-A46C-9808-95C2-862728FFEBCA}"/>
              </a:ext>
            </a:extLst>
          </p:cNvPr>
          <p:cNvSpPr>
            <a:spLocks noGrp="1"/>
          </p:cNvSpPr>
          <p:nvPr>
            <p:ph type="title"/>
          </p:nvPr>
        </p:nvSpPr>
        <p:spPr>
          <a:xfrm>
            <a:off x="592667" y="177795"/>
            <a:ext cx="8596668" cy="1320800"/>
          </a:xfrm>
        </p:spPr>
        <p:txBody>
          <a:bodyPr/>
          <a:lstStyle/>
          <a:p>
            <a:r>
              <a:rPr lang="vi-VN" b="1" i="0" dirty="0">
                <a:solidFill>
                  <a:srgbClr val="0D0D0D"/>
                </a:solidFill>
                <a:effectLst/>
                <a:latin typeface="Söhne"/>
              </a:rPr>
              <a:t>3. Giao diện Người Thuê</a:t>
            </a:r>
            <a:endParaRPr lang="en-GB" dirty="0"/>
          </a:p>
        </p:txBody>
      </p:sp>
      <p:sp>
        <p:nvSpPr>
          <p:cNvPr id="3" name="Content Placeholder 2">
            <a:extLst>
              <a:ext uri="{FF2B5EF4-FFF2-40B4-BE49-F238E27FC236}">
                <a16:creationId xmlns:a16="http://schemas.microsoft.com/office/drawing/2014/main" id="{BF01890C-BC29-DA70-976C-643751EE3ED1}"/>
              </a:ext>
            </a:extLst>
          </p:cNvPr>
          <p:cNvSpPr>
            <a:spLocks noGrp="1"/>
          </p:cNvSpPr>
          <p:nvPr>
            <p:ph idx="1"/>
          </p:nvPr>
        </p:nvSpPr>
        <p:spPr>
          <a:xfrm>
            <a:off x="592667" y="990596"/>
            <a:ext cx="6722533" cy="2733627"/>
          </a:xfrm>
        </p:spPr>
        <p:txBody>
          <a:bodyPr>
            <a:normAutofit/>
          </a:bodyPr>
          <a:lstStyle/>
          <a:p>
            <a:pPr algn="l"/>
            <a:r>
              <a:rPr lang="vi-VN" b="1" i="0" dirty="0">
                <a:solidFill>
                  <a:srgbClr val="0D0D0D"/>
                </a:solidFill>
                <a:effectLst/>
                <a:latin typeface="Söhne"/>
              </a:rPr>
              <a:t>3.1 Tìm kiếm và đặt phòng</a:t>
            </a:r>
          </a:p>
          <a:p>
            <a:pPr algn="l">
              <a:buFont typeface="Arial" panose="020B0604020202020204" pitchFamily="34" charset="0"/>
              <a:buChar char="•"/>
            </a:pPr>
            <a:r>
              <a:rPr lang="vi-VN" b="0" i="0" dirty="0">
                <a:solidFill>
                  <a:srgbClr val="0D0D0D"/>
                </a:solidFill>
                <a:effectLst/>
                <a:latin typeface="Söhne"/>
              </a:rPr>
              <a:t>Giao diện tìm kiếm linh hoạt với bộ lọc và sắp xếp thông minh.</a:t>
            </a:r>
          </a:p>
          <a:p>
            <a:pPr algn="l">
              <a:buFont typeface="Arial" panose="020B0604020202020204" pitchFamily="34" charset="0"/>
              <a:buChar char="•"/>
            </a:pPr>
            <a:r>
              <a:rPr lang="vi-VN" b="0" i="0" dirty="0">
                <a:solidFill>
                  <a:srgbClr val="0D0D0D"/>
                </a:solidFill>
                <a:effectLst/>
                <a:latin typeface="Söhne"/>
              </a:rPr>
              <a:t>Quy trình đặt phòng đơn giản và dễ dàng.</a:t>
            </a:r>
          </a:p>
          <a:p>
            <a:pPr algn="l"/>
            <a:r>
              <a:rPr lang="vi-VN" b="1" i="0" dirty="0">
                <a:solidFill>
                  <a:srgbClr val="0D0D0D"/>
                </a:solidFill>
                <a:effectLst/>
                <a:latin typeface="Söhne"/>
              </a:rPr>
              <a:t>3.2 Xem các danh sách và tiện ích</a:t>
            </a:r>
          </a:p>
          <a:p>
            <a:pPr algn="l">
              <a:buFont typeface="Arial" panose="020B0604020202020204" pitchFamily="34" charset="0"/>
              <a:buChar char="•"/>
            </a:pPr>
            <a:r>
              <a:rPr lang="vi-VN" b="0" i="0" dirty="0">
                <a:solidFill>
                  <a:srgbClr val="0D0D0D"/>
                </a:solidFill>
                <a:effectLst/>
                <a:latin typeface="Söhne"/>
              </a:rPr>
              <a:t>Hiển thị chi tiết về căn hộ, phòng và các tiện ích đi kèm.</a:t>
            </a:r>
          </a:p>
          <a:p>
            <a:pPr algn="l">
              <a:buFont typeface="Arial" panose="020B0604020202020204" pitchFamily="34" charset="0"/>
              <a:buChar char="•"/>
            </a:pPr>
            <a:r>
              <a:rPr lang="vi-VN" b="0" i="0" dirty="0">
                <a:solidFill>
                  <a:srgbClr val="0D0D0D"/>
                </a:solidFill>
                <a:effectLst/>
                <a:latin typeface="Söhne"/>
              </a:rPr>
              <a:t>Hỗ trợ xem ảnh</a:t>
            </a:r>
            <a:r>
              <a:rPr lang="en-US" dirty="0">
                <a:solidFill>
                  <a:srgbClr val="0D0D0D"/>
                </a:solidFill>
                <a:latin typeface="Söhne"/>
              </a:rPr>
              <a:t> </a:t>
            </a:r>
            <a:r>
              <a:rPr lang="vi-VN" b="0" i="0" dirty="0">
                <a:solidFill>
                  <a:srgbClr val="0D0D0D"/>
                </a:solidFill>
                <a:effectLst/>
                <a:latin typeface="Söhne"/>
              </a:rPr>
              <a:t>và đánh giá từ người khác.</a:t>
            </a:r>
            <a:endParaRPr lang="en-US" b="0" i="0" dirty="0">
              <a:solidFill>
                <a:srgbClr val="0D0D0D"/>
              </a:solidFill>
              <a:effectLst/>
              <a:latin typeface="Söhne"/>
            </a:endParaRPr>
          </a:p>
          <a:p>
            <a:pPr algn="l">
              <a:buFont typeface="Arial" panose="020B0604020202020204" pitchFamily="34" charset="0"/>
              <a:buChar char="•"/>
            </a:pPr>
            <a:endParaRPr lang="en-US" dirty="0">
              <a:solidFill>
                <a:srgbClr val="0D0D0D"/>
              </a:solidFill>
              <a:latin typeface="Söhne"/>
            </a:endParaRP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endParaRPr lang="en-US" dirty="0">
              <a:solidFill>
                <a:srgbClr val="0D0D0D"/>
              </a:solidFill>
              <a:latin typeface="Söhne"/>
            </a:endParaRPr>
          </a:p>
          <a:p>
            <a:endParaRPr lang="en-GB"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16" y="3877334"/>
            <a:ext cx="5913557" cy="2733626"/>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6678" y="414883"/>
            <a:ext cx="2552584" cy="2474870"/>
          </a:xfrm>
          <a:prstGeom prst="rect">
            <a:avLst/>
          </a:prstGeom>
        </p:spPr>
      </p:pic>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966" y="4602760"/>
            <a:ext cx="5029424" cy="2008200"/>
          </a:xfrm>
          <a:prstGeom prst="rect">
            <a:avLst/>
          </a:prstGeom>
        </p:spPr>
      </p:pic>
      <p:pic>
        <p:nvPicPr>
          <p:cNvPr id="9" name="Picture 8"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7783" y="2962250"/>
            <a:ext cx="3791479" cy="1581371"/>
          </a:xfrm>
          <a:prstGeom prst="rect">
            <a:avLst/>
          </a:prstGeom>
        </p:spPr>
      </p:pic>
    </p:spTree>
    <p:extLst>
      <p:ext uri="{BB962C8B-B14F-4D97-AF65-F5344CB8AC3E}">
        <p14:creationId xmlns:p14="http://schemas.microsoft.com/office/powerpoint/2010/main" val="609796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randombar(horizontal)">
                                      <p:cBhvr>
                                        <p:cTn id="11" dur="500"/>
                                        <p:tgtEl>
                                          <p:spTgt spid="9"/>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childTnLst>
                          </p:cTn>
                        </p:par>
                        <p:par>
                          <p:cTn id="16" fill="hold">
                            <p:stCondLst>
                              <p:cond delay="1500"/>
                            </p:stCondLst>
                            <p:childTnLst>
                              <p:par>
                                <p:cTn id="17" presetID="14" presetClass="entr" presetSubtype="1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63CD-43E8-6100-5820-D0FCC30B2739}"/>
              </a:ext>
            </a:extLst>
          </p:cNvPr>
          <p:cNvSpPr>
            <a:spLocks noGrp="1"/>
          </p:cNvSpPr>
          <p:nvPr>
            <p:ph type="title"/>
          </p:nvPr>
        </p:nvSpPr>
        <p:spPr>
          <a:xfrm>
            <a:off x="533401" y="262466"/>
            <a:ext cx="5147733" cy="660400"/>
          </a:xfrm>
        </p:spPr>
        <p:txBody>
          <a:bodyPr/>
          <a:lstStyle/>
          <a:p>
            <a:r>
              <a:rPr lang="en-GB" b="1" dirty="0">
                <a:solidFill>
                  <a:srgbClr val="0D0D0D"/>
                </a:solidFill>
                <a:latin typeface="Söhne"/>
              </a:rPr>
              <a:t>3</a:t>
            </a:r>
            <a:r>
              <a:rPr lang="en-GB" b="1" i="0" dirty="0">
                <a:solidFill>
                  <a:srgbClr val="0D0D0D"/>
                </a:solidFill>
                <a:effectLst/>
                <a:latin typeface="Söhne"/>
              </a:rPr>
              <a:t>. </a:t>
            </a:r>
            <a:r>
              <a:rPr lang="en-GB" b="1" dirty="0" err="1">
                <a:solidFill>
                  <a:srgbClr val="0D0D0D"/>
                </a:solidFill>
                <a:latin typeface="Söhne"/>
              </a:rPr>
              <a:t>Tính</a:t>
            </a:r>
            <a:r>
              <a:rPr lang="en-GB" b="1" dirty="0">
                <a:solidFill>
                  <a:srgbClr val="0D0D0D"/>
                </a:solidFill>
                <a:latin typeface="Söhne"/>
              </a:rPr>
              <a:t> </a:t>
            </a:r>
            <a:r>
              <a:rPr lang="en-GB" b="1" dirty="0" err="1">
                <a:solidFill>
                  <a:srgbClr val="0D0D0D"/>
                </a:solidFill>
                <a:latin typeface="Söhne"/>
              </a:rPr>
              <a:t>năng</a:t>
            </a:r>
            <a:r>
              <a:rPr lang="en-GB" b="1" i="0" dirty="0">
                <a:solidFill>
                  <a:srgbClr val="0D0D0D"/>
                </a:solidFill>
                <a:effectLst/>
                <a:latin typeface="Söhne"/>
              </a:rPr>
              <a:t> </a:t>
            </a:r>
            <a:r>
              <a:rPr lang="en-GB" b="1" i="0" dirty="0" err="1">
                <a:solidFill>
                  <a:srgbClr val="0D0D0D"/>
                </a:solidFill>
                <a:effectLst/>
                <a:latin typeface="Söhne"/>
              </a:rPr>
              <a:t>Người</a:t>
            </a:r>
            <a:r>
              <a:rPr lang="en-GB" b="1" i="0" dirty="0">
                <a:solidFill>
                  <a:srgbClr val="0D0D0D"/>
                </a:solidFill>
                <a:effectLst/>
                <a:latin typeface="Söhne"/>
              </a:rPr>
              <a:t> </a:t>
            </a:r>
            <a:r>
              <a:rPr lang="en-GB" b="1" i="0" dirty="0" err="1">
                <a:solidFill>
                  <a:srgbClr val="0D0D0D"/>
                </a:solidFill>
                <a:effectLst/>
                <a:latin typeface="Söhne"/>
              </a:rPr>
              <a:t>Thuê</a:t>
            </a:r>
            <a:endParaRPr lang="en-GB" dirty="0"/>
          </a:p>
        </p:txBody>
      </p:sp>
      <p:sp>
        <p:nvSpPr>
          <p:cNvPr id="3" name="Content Placeholder 2">
            <a:extLst>
              <a:ext uri="{FF2B5EF4-FFF2-40B4-BE49-F238E27FC236}">
                <a16:creationId xmlns:a16="http://schemas.microsoft.com/office/drawing/2014/main" id="{60759F60-E05F-41DD-2ACE-1BE3994FE6C3}"/>
              </a:ext>
            </a:extLst>
          </p:cNvPr>
          <p:cNvSpPr>
            <a:spLocks noGrp="1"/>
          </p:cNvSpPr>
          <p:nvPr>
            <p:ph idx="1"/>
          </p:nvPr>
        </p:nvSpPr>
        <p:spPr>
          <a:xfrm>
            <a:off x="533401" y="922866"/>
            <a:ext cx="8596668" cy="3880773"/>
          </a:xfrm>
        </p:spPr>
        <p:txBody>
          <a:bodyPr/>
          <a:lstStyle/>
          <a:p>
            <a:r>
              <a:rPr lang="en-US" b="1" dirty="0"/>
              <a:t>3.1 </a:t>
            </a:r>
            <a:r>
              <a:rPr lang="en-US" b="1" dirty="0" err="1"/>
              <a:t>Quản</a:t>
            </a:r>
            <a:r>
              <a:rPr lang="en-US" b="1" dirty="0"/>
              <a:t> </a:t>
            </a:r>
            <a:r>
              <a:rPr lang="en-US" b="1" dirty="0" err="1"/>
              <a:t>lý</a:t>
            </a:r>
            <a:r>
              <a:rPr lang="en-US" b="1" dirty="0"/>
              <a:t> </a:t>
            </a:r>
            <a:r>
              <a:rPr lang="en-US" b="1" dirty="0" err="1"/>
              <a:t>phòng</a:t>
            </a:r>
            <a:r>
              <a:rPr lang="en-US" b="1" dirty="0"/>
              <a:t> </a:t>
            </a:r>
            <a:r>
              <a:rPr lang="en-US" b="1" dirty="0" err="1"/>
              <a:t>thuê</a:t>
            </a:r>
            <a:r>
              <a:rPr lang="en-US" b="1" dirty="0"/>
              <a:t> </a:t>
            </a:r>
            <a:r>
              <a:rPr lang="en-US" b="1" dirty="0" err="1"/>
              <a:t>và</a:t>
            </a:r>
            <a:r>
              <a:rPr lang="en-US" b="1" dirty="0"/>
              <a:t> </a:t>
            </a:r>
            <a:r>
              <a:rPr lang="en-US" b="1" dirty="0" err="1"/>
              <a:t>giá</a:t>
            </a:r>
            <a:r>
              <a:rPr lang="en-US" b="1" dirty="0"/>
              <a:t> </a:t>
            </a:r>
            <a:r>
              <a:rPr lang="en-US" b="1" dirty="0" err="1"/>
              <a:t>tiền</a:t>
            </a:r>
            <a:r>
              <a:rPr lang="en-US" b="1" dirty="0"/>
              <a:t> </a:t>
            </a:r>
          </a:p>
          <a:p>
            <a:r>
              <a:rPr lang="en-US" b="1" dirty="0"/>
              <a:t>3.2 </a:t>
            </a:r>
            <a:r>
              <a:rPr lang="en-US" b="1" dirty="0" err="1"/>
              <a:t>Thông</a:t>
            </a:r>
            <a:r>
              <a:rPr lang="en-US" b="1" dirty="0"/>
              <a:t> tin </a:t>
            </a:r>
            <a:r>
              <a:rPr lang="en-US" b="1" dirty="0" err="1"/>
              <a:t>người</a:t>
            </a:r>
            <a:r>
              <a:rPr lang="en-US" b="1" dirty="0"/>
              <a:t> </a:t>
            </a:r>
            <a:r>
              <a:rPr lang="en-US" b="1" dirty="0" err="1"/>
              <a:t>dùng</a:t>
            </a:r>
            <a:r>
              <a:rPr lang="en-US" b="1" dirty="0"/>
              <a:t>, </a:t>
            </a:r>
            <a:r>
              <a:rPr lang="en-US" b="1" dirty="0" err="1"/>
              <a:t>cập</a:t>
            </a:r>
            <a:r>
              <a:rPr lang="en-US" b="1" dirty="0"/>
              <a:t> </a:t>
            </a:r>
            <a:r>
              <a:rPr lang="en-US" b="1" dirty="0" err="1"/>
              <a:t>nhập</a:t>
            </a:r>
            <a:r>
              <a:rPr lang="en-US" b="1" dirty="0"/>
              <a:t> </a:t>
            </a:r>
            <a:r>
              <a:rPr lang="en-US" b="1" dirty="0" err="1"/>
              <a:t>thông</a:t>
            </a:r>
            <a:r>
              <a:rPr lang="en-US" b="1" dirty="0"/>
              <a:t> tin</a:t>
            </a:r>
          </a:p>
          <a:p>
            <a:r>
              <a:rPr lang="en-US" b="1" dirty="0"/>
              <a:t>3.3 </a:t>
            </a:r>
            <a:r>
              <a:rPr lang="en-US" b="1" dirty="0" err="1"/>
              <a:t>Đăng</a:t>
            </a:r>
            <a:r>
              <a:rPr lang="en-US" b="1" dirty="0"/>
              <a:t> </a:t>
            </a:r>
            <a:r>
              <a:rPr lang="en-US" b="1" dirty="0" err="1"/>
              <a:t>nhập</a:t>
            </a:r>
            <a:r>
              <a:rPr lang="en-US" b="1" dirty="0"/>
              <a:t> </a:t>
            </a:r>
            <a:r>
              <a:rPr lang="en-US" b="1" dirty="0" err="1"/>
              <a:t>đăng</a:t>
            </a:r>
            <a:r>
              <a:rPr lang="en-US" b="1" dirty="0"/>
              <a:t> </a:t>
            </a:r>
            <a:r>
              <a:rPr lang="en-US" b="1" dirty="0" err="1"/>
              <a:t>kí</a:t>
            </a:r>
            <a:r>
              <a:rPr lang="en-US" b="1" dirty="0"/>
              <a:t> </a:t>
            </a:r>
            <a:r>
              <a:rPr lang="en-US" b="1" dirty="0" err="1"/>
              <a:t>người</a:t>
            </a:r>
            <a:r>
              <a:rPr lang="en-US" b="1" dirty="0"/>
              <a:t> </a:t>
            </a:r>
            <a:r>
              <a:rPr lang="en-US" b="1" dirty="0" err="1"/>
              <a:t>dùng</a:t>
            </a:r>
            <a:endParaRPr lang="en-US" b="1" dirty="0"/>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774" y="2400036"/>
            <a:ext cx="7560579" cy="4353650"/>
          </a:xfrm>
          <a:prstGeom prst="rect">
            <a:avLst/>
          </a:prstGeo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0735" y="2416969"/>
            <a:ext cx="3727522" cy="1814885"/>
          </a:xfrm>
          <a:prstGeom prst="rect">
            <a:avLst/>
          </a:prstGeom>
        </p:spPr>
      </p:pic>
      <p:pic>
        <p:nvPicPr>
          <p:cNvPr id="6" name="Picture 5"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495" y="257695"/>
            <a:ext cx="5459762" cy="1914477"/>
          </a:xfrm>
          <a:prstGeom prst="rect">
            <a:avLst/>
          </a:prstGeom>
        </p:spPr>
      </p:pic>
      <p:pic>
        <p:nvPicPr>
          <p:cNvPr id="7" name="Picture 6"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353" y="4544924"/>
            <a:ext cx="3807290" cy="1878760"/>
          </a:xfrm>
          <a:prstGeom prst="rect">
            <a:avLst/>
          </a:prstGeom>
        </p:spPr>
      </p:pic>
    </p:spTree>
    <p:extLst>
      <p:ext uri="{BB962C8B-B14F-4D97-AF65-F5344CB8AC3E}">
        <p14:creationId xmlns:p14="http://schemas.microsoft.com/office/powerpoint/2010/main" val="559557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7B6A-6A4C-DCFB-4AB1-3403ABBC1093}"/>
              </a:ext>
            </a:extLst>
          </p:cNvPr>
          <p:cNvSpPr>
            <a:spLocks noGrp="1"/>
          </p:cNvSpPr>
          <p:nvPr>
            <p:ph type="title"/>
          </p:nvPr>
        </p:nvSpPr>
        <p:spPr/>
        <p:txBody>
          <a:bodyPr/>
          <a:lstStyle/>
          <a:p>
            <a:r>
              <a:rPr lang="en-GB" b="1" i="0" dirty="0">
                <a:solidFill>
                  <a:srgbClr val="0D0D0D"/>
                </a:solidFill>
                <a:effectLst/>
                <a:latin typeface="Söhne"/>
              </a:rPr>
              <a:t>4. Giao </a:t>
            </a:r>
            <a:r>
              <a:rPr lang="en-GB" b="1" i="0" dirty="0" err="1">
                <a:solidFill>
                  <a:srgbClr val="0D0D0D"/>
                </a:solidFill>
                <a:effectLst/>
                <a:latin typeface="Söhne"/>
              </a:rPr>
              <a:t>diện</a:t>
            </a:r>
            <a:r>
              <a:rPr lang="en-GB" b="1" i="0" dirty="0">
                <a:solidFill>
                  <a:srgbClr val="0D0D0D"/>
                </a:solidFill>
                <a:effectLst/>
                <a:latin typeface="Söhne"/>
              </a:rPr>
              <a:t> </a:t>
            </a:r>
            <a:r>
              <a:rPr lang="en-GB" b="1" i="0" dirty="0" err="1">
                <a:solidFill>
                  <a:srgbClr val="0D0D0D"/>
                </a:solidFill>
                <a:effectLst/>
                <a:latin typeface="Söhne"/>
              </a:rPr>
              <a:t>Quản</a:t>
            </a:r>
            <a:r>
              <a:rPr lang="en-GB" b="1" i="0" dirty="0">
                <a:solidFill>
                  <a:srgbClr val="0D0D0D"/>
                </a:solidFill>
                <a:effectLst/>
                <a:latin typeface="Söhne"/>
              </a:rPr>
              <a:t> </a:t>
            </a:r>
            <a:r>
              <a:rPr lang="en-GB" b="1" i="0" dirty="0" err="1">
                <a:solidFill>
                  <a:srgbClr val="0D0D0D"/>
                </a:solidFill>
                <a:effectLst/>
                <a:latin typeface="Söhne"/>
              </a:rPr>
              <a:t>Trị</a:t>
            </a:r>
            <a:r>
              <a:rPr lang="en-GB" b="1" i="0" dirty="0">
                <a:solidFill>
                  <a:srgbClr val="0D0D0D"/>
                </a:solidFill>
                <a:effectLst/>
                <a:latin typeface="Söhne"/>
              </a:rPr>
              <a:t> Viên</a:t>
            </a:r>
            <a:br>
              <a:rPr lang="en-GB"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6FD99498-5AEC-EC2C-1106-7C0835790324}"/>
              </a:ext>
            </a:extLst>
          </p:cNvPr>
          <p:cNvSpPr>
            <a:spLocks noGrp="1"/>
          </p:cNvSpPr>
          <p:nvPr>
            <p:ph idx="1"/>
          </p:nvPr>
        </p:nvSpPr>
        <p:spPr>
          <a:xfrm>
            <a:off x="677334" y="1654470"/>
            <a:ext cx="8596668" cy="3880773"/>
          </a:xfrm>
        </p:spPr>
        <p:txBody>
          <a:bodyPr/>
          <a:lstStyle/>
          <a:p>
            <a:r>
              <a:rPr lang="en-US" b="1" dirty="0"/>
              <a:t>4.1 </a:t>
            </a:r>
            <a:r>
              <a:rPr lang="en-US" b="1" dirty="0" err="1"/>
              <a:t>Quản</a:t>
            </a:r>
            <a:r>
              <a:rPr lang="en-US" b="1" dirty="0"/>
              <a:t> </a:t>
            </a:r>
            <a:r>
              <a:rPr lang="en-US" b="1" dirty="0" err="1"/>
              <a:t>lý</a:t>
            </a:r>
            <a:r>
              <a:rPr lang="en-US" b="1" dirty="0"/>
              <a:t> </a:t>
            </a:r>
            <a:r>
              <a:rPr lang="en-US" b="1" dirty="0" err="1"/>
              <a:t>người</a:t>
            </a:r>
            <a:r>
              <a:rPr lang="en-US" b="1" dirty="0"/>
              <a:t> </a:t>
            </a:r>
            <a:r>
              <a:rPr lang="en-US" b="1" dirty="0" err="1"/>
              <a:t>dùng</a:t>
            </a:r>
            <a:endParaRPr lang="en-US" b="1" dirty="0"/>
          </a:p>
          <a:p>
            <a:r>
              <a:rPr lang="en-US" b="1" dirty="0"/>
              <a:t>4.2 </a:t>
            </a:r>
            <a:r>
              <a:rPr lang="en-US" b="1" dirty="0" err="1"/>
              <a:t>Quản</a:t>
            </a:r>
            <a:r>
              <a:rPr lang="en-US" b="1" dirty="0"/>
              <a:t> </a:t>
            </a:r>
            <a:r>
              <a:rPr lang="en-US" b="1" dirty="0" err="1"/>
              <a:t>lý</a:t>
            </a:r>
            <a:r>
              <a:rPr lang="en-US" b="1" dirty="0"/>
              <a:t> </a:t>
            </a:r>
            <a:r>
              <a:rPr lang="en-US" b="1" dirty="0" err="1"/>
              <a:t>phòng</a:t>
            </a:r>
            <a:endParaRPr lang="en-US" b="1" dirty="0"/>
          </a:p>
          <a:p>
            <a:r>
              <a:rPr lang="en-US" b="1" dirty="0"/>
              <a:t>4.3 </a:t>
            </a:r>
            <a:r>
              <a:rPr lang="en-US" b="1" dirty="0" err="1"/>
              <a:t>Quản</a:t>
            </a:r>
            <a:r>
              <a:rPr lang="en-US" b="1" dirty="0"/>
              <a:t> </a:t>
            </a:r>
            <a:r>
              <a:rPr lang="en-US" b="1" dirty="0" err="1"/>
              <a:t>lý</a:t>
            </a:r>
            <a:r>
              <a:rPr lang="en-US" b="1" dirty="0"/>
              <a:t> </a:t>
            </a:r>
            <a:r>
              <a:rPr lang="en-US" b="1" dirty="0" err="1"/>
              <a:t>vị</a:t>
            </a:r>
            <a:r>
              <a:rPr lang="en-US" b="1" dirty="0"/>
              <a:t> </a:t>
            </a:r>
            <a:r>
              <a:rPr lang="en-US" b="1" dirty="0" err="1"/>
              <a:t>trí</a:t>
            </a:r>
            <a:endParaRPr lang="en-US" b="1" dirty="0"/>
          </a:p>
          <a:p>
            <a:r>
              <a:rPr lang="en-US" b="1" dirty="0"/>
              <a:t>4.4 </a:t>
            </a:r>
            <a:r>
              <a:rPr lang="en-US" b="1" dirty="0" err="1"/>
              <a:t>Quản</a:t>
            </a:r>
            <a:r>
              <a:rPr lang="en-US" b="1" dirty="0"/>
              <a:t> </a:t>
            </a:r>
            <a:r>
              <a:rPr lang="en-US" b="1" dirty="0" err="1"/>
              <a:t>lý</a:t>
            </a:r>
            <a:r>
              <a:rPr lang="en-US" b="1" dirty="0"/>
              <a:t> </a:t>
            </a:r>
            <a:r>
              <a:rPr lang="en-US" b="1" dirty="0" err="1"/>
              <a:t>đặt</a:t>
            </a:r>
            <a:r>
              <a:rPr lang="en-US" b="1" dirty="0"/>
              <a:t> </a:t>
            </a:r>
            <a:r>
              <a:rPr lang="en-US" b="1" dirty="0" err="1"/>
              <a:t>phòng</a:t>
            </a:r>
            <a:endParaRPr lang="en-US" b="1" dirty="0"/>
          </a:p>
          <a:p>
            <a:endParaRPr lang="en-GB" b="1" dirty="0"/>
          </a:p>
        </p:txBody>
      </p:sp>
      <p:pic>
        <p:nvPicPr>
          <p:cNvPr id="15" name="Picture 14">
            <a:extLst>
              <a:ext uri="{FF2B5EF4-FFF2-40B4-BE49-F238E27FC236}">
                <a16:creationId xmlns:a16="http://schemas.microsoft.com/office/drawing/2014/main" id="{F85C51E6-3B65-5D8F-E3E6-81FE576B0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3419" y="2975270"/>
            <a:ext cx="1022764" cy="1022764"/>
          </a:xfrm>
          <a:prstGeom prst="rect">
            <a:avLst/>
          </a:prstGeom>
        </p:spPr>
      </p:pic>
      <p:pic>
        <p:nvPicPr>
          <p:cNvPr id="4" name="Picture 3">
            <a:extLst>
              <a:ext uri="{FF2B5EF4-FFF2-40B4-BE49-F238E27FC236}">
                <a16:creationId xmlns:a16="http://schemas.microsoft.com/office/drawing/2014/main" id="{C739B969-5D40-4B62-8969-60E0E2A2FB2D}"/>
              </a:ext>
            </a:extLst>
          </p:cNvPr>
          <p:cNvPicPr>
            <a:picLocks noChangeAspect="1"/>
          </p:cNvPicPr>
          <p:nvPr/>
        </p:nvPicPr>
        <p:blipFill>
          <a:blip r:embed="rId3"/>
          <a:stretch>
            <a:fillRect/>
          </a:stretch>
        </p:blipFill>
        <p:spPr>
          <a:xfrm rot="21069351">
            <a:off x="474887" y="4218159"/>
            <a:ext cx="4409567" cy="21395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8523C44-B4CD-4BED-9992-0C83F4C399F2}"/>
              </a:ext>
            </a:extLst>
          </p:cNvPr>
          <p:cNvPicPr>
            <a:picLocks noChangeAspect="1"/>
          </p:cNvPicPr>
          <p:nvPr/>
        </p:nvPicPr>
        <p:blipFill>
          <a:blip r:embed="rId4"/>
          <a:stretch>
            <a:fillRect/>
          </a:stretch>
        </p:blipFill>
        <p:spPr>
          <a:xfrm rot="21088093">
            <a:off x="6606850" y="505311"/>
            <a:ext cx="5106877" cy="2442065"/>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13496F0E-3D3E-424F-BE30-061A7D96CE09}"/>
              </a:ext>
            </a:extLst>
          </p:cNvPr>
          <p:cNvPicPr>
            <a:picLocks noChangeAspect="1"/>
          </p:cNvPicPr>
          <p:nvPr/>
        </p:nvPicPr>
        <p:blipFill>
          <a:blip r:embed="rId5"/>
          <a:stretch>
            <a:fillRect/>
          </a:stretch>
        </p:blipFill>
        <p:spPr>
          <a:xfrm rot="21083147">
            <a:off x="6603514" y="3965029"/>
            <a:ext cx="5122333" cy="2382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7261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anim calcmode="lin" valueType="num">
                                      <p:cBhvr>
                                        <p:cTn id="14" dur="500" fill="hold"/>
                                        <p:tgtEl>
                                          <p:spTgt spid="45"/>
                                        </p:tgtEl>
                                        <p:attrNameLst>
                                          <p:attrName>ppt_x</p:attrName>
                                        </p:attrNameLst>
                                      </p:cBhvr>
                                      <p:tavLst>
                                        <p:tav tm="0">
                                          <p:val>
                                            <p:strVal val="#ppt_x"/>
                                          </p:val>
                                        </p:tav>
                                        <p:tav tm="100000">
                                          <p:val>
                                            <p:strVal val="#ppt_x"/>
                                          </p:val>
                                        </p:tav>
                                      </p:tavLst>
                                    </p:anim>
                                    <p:anim calcmode="lin" valueType="num">
                                      <p:cBhvr>
                                        <p:cTn id="15" dur="500" fill="hold"/>
                                        <p:tgtEl>
                                          <p:spTgt spid="4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anim calcmode="lin" valueType="num">
                                      <p:cBhvr>
                                        <p:cTn id="26" dur="500" fill="hold"/>
                                        <p:tgtEl>
                                          <p:spTgt spid="15"/>
                                        </p:tgtEl>
                                        <p:attrNameLst>
                                          <p:attrName>ppt_x</p:attrName>
                                        </p:attrNameLst>
                                      </p:cBhvr>
                                      <p:tavLst>
                                        <p:tav tm="0">
                                          <p:val>
                                            <p:strVal val="#ppt_x"/>
                                          </p:val>
                                        </p:tav>
                                        <p:tav tm="100000">
                                          <p:val>
                                            <p:strVal val="#ppt_x"/>
                                          </p:val>
                                        </p:tav>
                                      </p:tavLst>
                                    </p:anim>
                                    <p:anim calcmode="lin" valueType="num">
                                      <p:cBhvr>
                                        <p:cTn id="27"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7B6A-6A4C-DCFB-4AB1-3403ABBC1093}"/>
              </a:ext>
            </a:extLst>
          </p:cNvPr>
          <p:cNvSpPr>
            <a:spLocks noGrp="1"/>
          </p:cNvSpPr>
          <p:nvPr>
            <p:ph type="title"/>
          </p:nvPr>
        </p:nvSpPr>
        <p:spPr>
          <a:xfrm>
            <a:off x="118530" y="338667"/>
            <a:ext cx="8596668" cy="1320800"/>
          </a:xfrm>
        </p:spPr>
        <p:txBody>
          <a:bodyPr/>
          <a:lstStyle/>
          <a:p>
            <a:r>
              <a:rPr lang="en-GB" b="1" dirty="0" err="1">
                <a:solidFill>
                  <a:srgbClr val="0D0D0D"/>
                </a:solidFill>
                <a:latin typeface="Söhne"/>
              </a:rPr>
              <a:t>Tính</a:t>
            </a:r>
            <a:r>
              <a:rPr lang="en-GB" b="1" dirty="0">
                <a:solidFill>
                  <a:srgbClr val="0D0D0D"/>
                </a:solidFill>
                <a:latin typeface="Söhne"/>
              </a:rPr>
              <a:t> </a:t>
            </a:r>
            <a:r>
              <a:rPr lang="en-GB" b="1" dirty="0" err="1">
                <a:solidFill>
                  <a:srgbClr val="0D0D0D"/>
                </a:solidFill>
                <a:latin typeface="Söhne"/>
              </a:rPr>
              <a:t>năng</a:t>
            </a:r>
            <a:r>
              <a:rPr lang="en-GB" b="1" i="0" dirty="0">
                <a:solidFill>
                  <a:srgbClr val="0D0D0D"/>
                </a:solidFill>
                <a:effectLst/>
                <a:latin typeface="Söhne"/>
              </a:rPr>
              <a:t> </a:t>
            </a:r>
            <a:r>
              <a:rPr lang="en-GB" b="1" i="0" dirty="0" err="1">
                <a:solidFill>
                  <a:srgbClr val="0D0D0D"/>
                </a:solidFill>
                <a:effectLst/>
                <a:latin typeface="Söhne"/>
              </a:rPr>
              <a:t>Quản</a:t>
            </a:r>
            <a:r>
              <a:rPr lang="en-GB" b="1" i="0" dirty="0">
                <a:solidFill>
                  <a:srgbClr val="0D0D0D"/>
                </a:solidFill>
                <a:effectLst/>
                <a:latin typeface="Söhne"/>
              </a:rPr>
              <a:t> </a:t>
            </a:r>
            <a:r>
              <a:rPr lang="en-GB" b="1" i="0" dirty="0" err="1">
                <a:solidFill>
                  <a:srgbClr val="0D0D0D"/>
                </a:solidFill>
                <a:effectLst/>
                <a:latin typeface="Söhne"/>
              </a:rPr>
              <a:t>Trị</a:t>
            </a:r>
            <a:r>
              <a:rPr lang="en-GB" b="1" i="0" dirty="0">
                <a:solidFill>
                  <a:srgbClr val="0D0D0D"/>
                </a:solidFill>
                <a:effectLst/>
                <a:latin typeface="Söhne"/>
              </a:rPr>
              <a:t> Viên</a:t>
            </a:r>
            <a:br>
              <a:rPr lang="en-GB"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6FD99498-5AEC-EC2C-1106-7C0835790324}"/>
              </a:ext>
            </a:extLst>
          </p:cNvPr>
          <p:cNvSpPr>
            <a:spLocks noGrp="1"/>
          </p:cNvSpPr>
          <p:nvPr>
            <p:ph idx="1"/>
          </p:nvPr>
        </p:nvSpPr>
        <p:spPr>
          <a:xfrm>
            <a:off x="821269" y="1383537"/>
            <a:ext cx="1362723" cy="1605197"/>
          </a:xfrm>
        </p:spPr>
        <p:txBody>
          <a:bodyPr>
            <a:normAutofit fontScale="85000" lnSpcReduction="20000"/>
          </a:bodyPr>
          <a:lstStyle/>
          <a:p>
            <a:r>
              <a:rPr lang="en-US" b="1" dirty="0" err="1"/>
              <a:t>Thêm</a:t>
            </a:r>
            <a:endParaRPr lang="en-US" b="1" dirty="0"/>
          </a:p>
          <a:p>
            <a:endParaRPr lang="en-US" b="1" dirty="0"/>
          </a:p>
          <a:p>
            <a:r>
              <a:rPr lang="en-US" b="1" dirty="0" err="1"/>
              <a:t>Cập</a:t>
            </a:r>
            <a:r>
              <a:rPr lang="en-US" b="1" dirty="0"/>
              <a:t> </a:t>
            </a:r>
            <a:r>
              <a:rPr lang="en-US" b="1" dirty="0" err="1"/>
              <a:t>nhật</a:t>
            </a:r>
            <a:endParaRPr lang="en-US" b="1" dirty="0"/>
          </a:p>
          <a:p>
            <a:endParaRPr lang="en-US" b="1" dirty="0"/>
          </a:p>
          <a:p>
            <a:r>
              <a:rPr lang="en-US" b="1" dirty="0" err="1"/>
              <a:t>Xóa</a:t>
            </a:r>
            <a:endParaRPr lang="en-US" b="1" dirty="0"/>
          </a:p>
          <a:p>
            <a:endParaRPr lang="en-US" b="1" dirty="0"/>
          </a:p>
          <a:p>
            <a:pPr marL="0" indent="0">
              <a:buNone/>
            </a:pPr>
            <a:endParaRPr lang="en-US" b="1" dirty="0"/>
          </a:p>
          <a:p>
            <a:endParaRPr lang="en-GB" b="1" dirty="0"/>
          </a:p>
        </p:txBody>
      </p:sp>
      <p:pic>
        <p:nvPicPr>
          <p:cNvPr id="14" name="Picture 13">
            <a:extLst>
              <a:ext uri="{FF2B5EF4-FFF2-40B4-BE49-F238E27FC236}">
                <a16:creationId xmlns:a16="http://schemas.microsoft.com/office/drawing/2014/main" id="{2938B2DD-FA90-C481-F49B-FCD7A428CBD1}"/>
              </a:ext>
            </a:extLst>
          </p:cNvPr>
          <p:cNvPicPr>
            <a:picLocks noChangeAspect="1"/>
          </p:cNvPicPr>
          <p:nvPr/>
        </p:nvPicPr>
        <p:blipFill>
          <a:blip r:embed="rId2"/>
          <a:stretch>
            <a:fillRect/>
          </a:stretch>
        </p:blipFill>
        <p:spPr>
          <a:xfrm>
            <a:off x="2877751" y="2462449"/>
            <a:ext cx="428685" cy="466790"/>
          </a:xfrm>
          <a:prstGeom prst="rect">
            <a:avLst/>
          </a:prstGeom>
        </p:spPr>
      </p:pic>
      <p:pic>
        <p:nvPicPr>
          <p:cNvPr id="18" name="Picture 17">
            <a:extLst>
              <a:ext uri="{FF2B5EF4-FFF2-40B4-BE49-F238E27FC236}">
                <a16:creationId xmlns:a16="http://schemas.microsoft.com/office/drawing/2014/main" id="{3EDBA468-FEDB-6AAF-1E80-BC3A3306CF03}"/>
              </a:ext>
            </a:extLst>
          </p:cNvPr>
          <p:cNvPicPr>
            <a:picLocks noChangeAspect="1"/>
          </p:cNvPicPr>
          <p:nvPr/>
        </p:nvPicPr>
        <p:blipFill>
          <a:blip r:embed="rId3"/>
          <a:stretch>
            <a:fillRect/>
          </a:stretch>
        </p:blipFill>
        <p:spPr>
          <a:xfrm>
            <a:off x="2892041" y="1953632"/>
            <a:ext cx="400106" cy="362001"/>
          </a:xfrm>
          <a:prstGeom prst="rect">
            <a:avLst/>
          </a:prstGeom>
        </p:spPr>
      </p:pic>
      <p:pic>
        <p:nvPicPr>
          <p:cNvPr id="20" name="Picture 19">
            <a:extLst>
              <a:ext uri="{FF2B5EF4-FFF2-40B4-BE49-F238E27FC236}">
                <a16:creationId xmlns:a16="http://schemas.microsoft.com/office/drawing/2014/main" id="{30FD3B94-F6CE-ECB4-FB80-EB8379F55468}"/>
              </a:ext>
            </a:extLst>
          </p:cNvPr>
          <p:cNvPicPr>
            <a:picLocks noChangeAspect="1"/>
          </p:cNvPicPr>
          <p:nvPr/>
        </p:nvPicPr>
        <p:blipFill>
          <a:blip r:embed="rId4"/>
          <a:stretch>
            <a:fillRect/>
          </a:stretch>
        </p:blipFill>
        <p:spPr>
          <a:xfrm>
            <a:off x="2525278" y="1276293"/>
            <a:ext cx="1133633" cy="543001"/>
          </a:xfrm>
          <a:prstGeom prst="rect">
            <a:avLst/>
          </a:prstGeom>
        </p:spPr>
      </p:pic>
      <p:sp>
        <p:nvSpPr>
          <p:cNvPr id="21" name="Content Placeholder 2">
            <a:extLst>
              <a:ext uri="{FF2B5EF4-FFF2-40B4-BE49-F238E27FC236}">
                <a16:creationId xmlns:a16="http://schemas.microsoft.com/office/drawing/2014/main" id="{264C5A9A-260B-3761-1B3B-29B3D8276CE0}"/>
              </a:ext>
            </a:extLst>
          </p:cNvPr>
          <p:cNvSpPr txBox="1">
            <a:spLocks/>
          </p:cNvSpPr>
          <p:nvPr/>
        </p:nvSpPr>
        <p:spPr>
          <a:xfrm>
            <a:off x="5606946" y="5179554"/>
            <a:ext cx="2948036" cy="762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t>Đăng</a:t>
            </a:r>
            <a:r>
              <a:rPr lang="en-US" b="1" dirty="0"/>
              <a:t> </a:t>
            </a:r>
            <a:r>
              <a:rPr lang="en-US" b="1" dirty="0" err="1"/>
              <a:t>nhập</a:t>
            </a:r>
            <a:r>
              <a:rPr lang="en-US" b="1" dirty="0"/>
              <a:t> </a:t>
            </a:r>
            <a:r>
              <a:rPr lang="en-US" b="1" dirty="0" err="1"/>
              <a:t>quản</a:t>
            </a:r>
            <a:r>
              <a:rPr lang="en-US" b="1" dirty="0"/>
              <a:t> </a:t>
            </a:r>
            <a:r>
              <a:rPr lang="en-US" b="1" dirty="0" err="1"/>
              <a:t>trị</a:t>
            </a:r>
            <a:r>
              <a:rPr lang="en-US" b="1" dirty="0"/>
              <a:t> </a:t>
            </a:r>
            <a:r>
              <a:rPr lang="en-US" b="1" dirty="0" err="1"/>
              <a:t>viên</a:t>
            </a:r>
            <a:endParaRPr lang="en-US" b="1" dirty="0"/>
          </a:p>
          <a:p>
            <a:pPr marL="0" indent="0">
              <a:buNone/>
            </a:pPr>
            <a:endParaRPr lang="en-US" b="1" dirty="0"/>
          </a:p>
          <a:p>
            <a:endParaRPr lang="en-US" b="1" dirty="0"/>
          </a:p>
          <a:p>
            <a:pPr marL="0" indent="0">
              <a:buFont typeface="Wingdings 3" charset="2"/>
              <a:buNone/>
            </a:pPr>
            <a:endParaRPr lang="en-US" b="1" dirty="0"/>
          </a:p>
          <a:p>
            <a:endParaRPr lang="en-GB" b="1" dirty="0"/>
          </a:p>
        </p:txBody>
      </p:sp>
      <p:pic>
        <p:nvPicPr>
          <p:cNvPr id="27" name="Picture 26">
            <a:extLst>
              <a:ext uri="{FF2B5EF4-FFF2-40B4-BE49-F238E27FC236}">
                <a16:creationId xmlns:a16="http://schemas.microsoft.com/office/drawing/2014/main" id="{F172CB21-E963-8CF6-40B1-75D4941BDF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841" y="5095181"/>
            <a:ext cx="1692746" cy="1692746"/>
          </a:xfrm>
          <a:prstGeom prst="rect">
            <a:avLst/>
          </a:prstGeom>
        </p:spPr>
      </p:pic>
      <p:pic>
        <p:nvPicPr>
          <p:cNvPr id="24" name="Picture 23">
            <a:extLst>
              <a:ext uri="{FF2B5EF4-FFF2-40B4-BE49-F238E27FC236}">
                <a16:creationId xmlns:a16="http://schemas.microsoft.com/office/drawing/2014/main" id="{FBECB5F7-507C-44E5-BB60-81DA0509E1A1}"/>
              </a:ext>
            </a:extLst>
          </p:cNvPr>
          <p:cNvPicPr>
            <a:picLocks noChangeAspect="1"/>
          </p:cNvPicPr>
          <p:nvPr/>
        </p:nvPicPr>
        <p:blipFill>
          <a:blip r:embed="rId6"/>
          <a:stretch>
            <a:fillRect/>
          </a:stretch>
        </p:blipFill>
        <p:spPr>
          <a:xfrm>
            <a:off x="5437286" y="229009"/>
            <a:ext cx="3277912" cy="3840162"/>
          </a:xfrm>
          <a:prstGeom prst="rect">
            <a:avLst/>
          </a:prstGeom>
          <a:ln>
            <a:noFill/>
          </a:ln>
          <a:effectLst>
            <a:outerShdw blurRad="190500" algn="tl" rotWithShape="0">
              <a:srgbClr val="000000">
                <a:alpha val="70000"/>
              </a:srgbClr>
            </a:outerShdw>
          </a:effectLst>
        </p:spPr>
      </p:pic>
      <p:pic>
        <p:nvPicPr>
          <p:cNvPr id="25" name="Picture 24">
            <a:extLst>
              <a:ext uri="{FF2B5EF4-FFF2-40B4-BE49-F238E27FC236}">
                <a16:creationId xmlns:a16="http://schemas.microsoft.com/office/drawing/2014/main" id="{AF5F55ED-1001-40C4-BCC9-896AF1EB87A9}"/>
              </a:ext>
            </a:extLst>
          </p:cNvPr>
          <p:cNvPicPr>
            <a:picLocks noChangeAspect="1"/>
          </p:cNvPicPr>
          <p:nvPr/>
        </p:nvPicPr>
        <p:blipFill>
          <a:blip r:embed="rId7"/>
          <a:stretch>
            <a:fillRect/>
          </a:stretch>
        </p:blipFill>
        <p:spPr>
          <a:xfrm>
            <a:off x="8865421" y="70073"/>
            <a:ext cx="3262969" cy="4174349"/>
          </a:xfrm>
          <a:prstGeom prst="rect">
            <a:avLst/>
          </a:prstGeom>
          <a:ln>
            <a:noFill/>
          </a:ln>
          <a:effectLst>
            <a:outerShdw blurRad="190500" algn="tl" rotWithShape="0">
              <a:srgbClr val="000000">
                <a:alpha val="70000"/>
              </a:srgbClr>
            </a:outerShdw>
          </a:effectLst>
        </p:spPr>
      </p:pic>
      <p:pic>
        <p:nvPicPr>
          <p:cNvPr id="26" name="Picture 25">
            <a:extLst>
              <a:ext uri="{FF2B5EF4-FFF2-40B4-BE49-F238E27FC236}">
                <a16:creationId xmlns:a16="http://schemas.microsoft.com/office/drawing/2014/main" id="{2D4C7E1A-222E-4904-97B8-2E91217342D5}"/>
              </a:ext>
            </a:extLst>
          </p:cNvPr>
          <p:cNvPicPr>
            <a:picLocks noChangeAspect="1"/>
          </p:cNvPicPr>
          <p:nvPr/>
        </p:nvPicPr>
        <p:blipFill>
          <a:blip r:embed="rId8"/>
          <a:stretch>
            <a:fillRect/>
          </a:stretch>
        </p:blipFill>
        <p:spPr>
          <a:xfrm rot="21038602">
            <a:off x="347760" y="3312730"/>
            <a:ext cx="4981717" cy="3227591"/>
          </a:xfrm>
          <a:prstGeom prst="ellipse">
            <a:avLst/>
          </a:prstGeom>
          <a:ln>
            <a:noFill/>
          </a:ln>
          <a:effectLst>
            <a:softEdge rad="112500"/>
          </a:effectLst>
        </p:spPr>
      </p:pic>
    </p:spTree>
    <p:extLst>
      <p:ext uri="{BB962C8B-B14F-4D97-AF65-F5344CB8AC3E}">
        <p14:creationId xmlns:p14="http://schemas.microsoft.com/office/powerpoint/2010/main" val="38515935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ircle(in)">
                                      <p:cBhvr>
                                        <p:cTn id="7" dur="500"/>
                                        <p:tgtEl>
                                          <p:spTgt spid="24"/>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circle(in)">
                                      <p:cBhvr>
                                        <p:cTn id="11" dur="500"/>
                                        <p:tgtEl>
                                          <p:spTgt spid="25"/>
                                        </p:tgtEl>
                                      </p:cBhvr>
                                    </p:animEffect>
                                  </p:childTnLst>
                                </p:cTn>
                              </p:par>
                            </p:childTnLst>
                          </p:cTn>
                        </p:par>
                        <p:par>
                          <p:cTn id="12" fill="hold">
                            <p:stCondLst>
                              <p:cond delay="1000"/>
                            </p:stCondLst>
                            <p:childTnLst>
                              <p:par>
                                <p:cTn id="13" presetID="6" presetClass="entr" presetSubtype="16"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circle(in)">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5BED-7630-41FE-51BE-1AB35B0F926E}"/>
              </a:ext>
            </a:extLst>
          </p:cNvPr>
          <p:cNvSpPr>
            <a:spLocks noGrp="1"/>
          </p:cNvSpPr>
          <p:nvPr>
            <p:ph type="title"/>
          </p:nvPr>
        </p:nvSpPr>
        <p:spPr>
          <a:xfrm>
            <a:off x="220134" y="441960"/>
            <a:ext cx="8596668" cy="1320800"/>
          </a:xfrm>
        </p:spPr>
        <p:txBody>
          <a:bodyPr/>
          <a:lstStyle/>
          <a:p>
            <a:r>
              <a:rPr lang="vi-VN" b="1" i="0" dirty="0">
                <a:solidFill>
                  <a:srgbClr val="0D0D0D"/>
                </a:solidFill>
                <a:effectLst/>
                <a:latin typeface="Söhne"/>
              </a:rPr>
              <a:t>5. Trải nghiệm Người Dùng</a:t>
            </a:r>
            <a:br>
              <a:rPr lang="vi-VN"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4260C6BC-A6DF-8E8D-FCF6-DD964E2F6CBE}"/>
              </a:ext>
            </a:extLst>
          </p:cNvPr>
          <p:cNvSpPr>
            <a:spLocks noGrp="1"/>
          </p:cNvSpPr>
          <p:nvPr>
            <p:ph idx="1"/>
          </p:nvPr>
        </p:nvSpPr>
        <p:spPr>
          <a:xfrm>
            <a:off x="220134" y="1320973"/>
            <a:ext cx="6155266" cy="3543482"/>
          </a:xfrm>
        </p:spPr>
        <p:txBody>
          <a:bodyPr>
            <a:normAutofit/>
          </a:bodyPr>
          <a:lstStyle/>
          <a:p>
            <a:pPr algn="just"/>
            <a:r>
              <a:rPr lang="vi-VN" b="1" i="0" dirty="0">
                <a:solidFill>
                  <a:srgbClr val="0D0D0D"/>
                </a:solidFill>
                <a:effectLst/>
                <a:latin typeface="Söhne"/>
              </a:rPr>
              <a:t>5.</a:t>
            </a:r>
            <a:r>
              <a:rPr lang="en-US" b="1" i="0" dirty="0">
                <a:solidFill>
                  <a:srgbClr val="0D0D0D"/>
                </a:solidFill>
                <a:effectLst/>
                <a:latin typeface="Söhne"/>
              </a:rPr>
              <a:t>1</a:t>
            </a:r>
            <a:r>
              <a:rPr lang="vi-VN" b="1" i="0" dirty="0">
                <a:solidFill>
                  <a:srgbClr val="0D0D0D"/>
                </a:solidFill>
                <a:effectLst/>
                <a:latin typeface="Söhne"/>
              </a:rPr>
              <a:t> Tương thích trên nhiều thiết bị</a:t>
            </a:r>
          </a:p>
          <a:p>
            <a:pPr algn="just">
              <a:buFont typeface="Arial" panose="020B0604020202020204" pitchFamily="34" charset="0"/>
              <a:buChar char="•"/>
            </a:pPr>
            <a:r>
              <a:rPr lang="vi-VN" b="0" i="0" dirty="0">
                <a:solidFill>
                  <a:srgbClr val="0D0D0D"/>
                </a:solidFill>
                <a:effectLst/>
                <a:latin typeface="Söhne"/>
              </a:rPr>
              <a:t>Đảm bảo trải nghiệm mượt mà và nhất quán trên các nền tảng khác nhau.</a:t>
            </a:r>
          </a:p>
          <a:p>
            <a:pPr algn="just"/>
            <a:r>
              <a:rPr lang="vi-VN" b="1" i="0" dirty="0">
                <a:solidFill>
                  <a:srgbClr val="0D0D0D"/>
                </a:solidFill>
                <a:effectLst/>
                <a:latin typeface="Söhne"/>
              </a:rPr>
              <a:t>5.</a:t>
            </a:r>
            <a:r>
              <a:rPr lang="en-US" b="1" i="0" dirty="0">
                <a:solidFill>
                  <a:srgbClr val="0D0D0D"/>
                </a:solidFill>
                <a:effectLst/>
                <a:latin typeface="Söhne"/>
              </a:rPr>
              <a:t>2</a:t>
            </a:r>
            <a:r>
              <a:rPr lang="vi-VN" b="1" i="0" dirty="0">
                <a:solidFill>
                  <a:srgbClr val="0D0D0D"/>
                </a:solidFill>
                <a:effectLst/>
                <a:latin typeface="Söhne"/>
              </a:rPr>
              <a:t> Tiện ích cá nhân hóa</a:t>
            </a:r>
          </a:p>
          <a:p>
            <a:pPr algn="just">
              <a:buFont typeface="Arial" panose="020B0604020202020204" pitchFamily="34" charset="0"/>
              <a:buChar char="•"/>
            </a:pPr>
            <a:r>
              <a:rPr lang="vi-VN" b="0" i="0" dirty="0">
                <a:solidFill>
                  <a:srgbClr val="0D0D0D"/>
                </a:solidFill>
                <a:effectLst/>
                <a:latin typeface="Söhne"/>
              </a:rPr>
              <a:t>Cho phép người dùng tùy chỉnh và lưu trữ sở thích, lịch sử du lịch và danh sách yêu thích cá nhân</a:t>
            </a:r>
            <a:r>
              <a:rPr lang="en-US" b="0" i="0" dirty="0">
                <a:solidFill>
                  <a:srgbClr val="0D0D0D"/>
                </a:solidFill>
                <a:effectLst/>
                <a:latin typeface="Söhne"/>
              </a:rPr>
              <a:t>, </a:t>
            </a:r>
            <a:r>
              <a:rPr lang="en-US" b="0" i="0" dirty="0" err="1">
                <a:solidFill>
                  <a:srgbClr val="0D0D0D"/>
                </a:solidFill>
                <a:effectLst/>
                <a:latin typeface="Söhne"/>
              </a:rPr>
              <a:t>lịc</a:t>
            </a:r>
            <a:r>
              <a:rPr lang="en-US" dirty="0" err="1">
                <a:solidFill>
                  <a:srgbClr val="0D0D0D"/>
                </a:solidFill>
                <a:latin typeface="Söhne"/>
              </a:rPr>
              <a:t>h</a:t>
            </a:r>
            <a:r>
              <a:rPr lang="en-US" dirty="0">
                <a:solidFill>
                  <a:srgbClr val="0D0D0D"/>
                </a:solidFill>
                <a:latin typeface="Söhne"/>
              </a:rPr>
              <a:t> </a:t>
            </a:r>
            <a:r>
              <a:rPr lang="en-US" dirty="0" err="1">
                <a:solidFill>
                  <a:srgbClr val="0D0D0D"/>
                </a:solidFill>
                <a:latin typeface="Söhne"/>
              </a:rPr>
              <a:t>sử</a:t>
            </a:r>
            <a:r>
              <a:rPr lang="en-US" dirty="0">
                <a:solidFill>
                  <a:srgbClr val="0D0D0D"/>
                </a:solidFill>
                <a:latin typeface="Söhne"/>
              </a:rPr>
              <a:t> </a:t>
            </a:r>
            <a:r>
              <a:rPr lang="en-US" dirty="0" err="1">
                <a:solidFill>
                  <a:srgbClr val="0D0D0D"/>
                </a:solidFill>
                <a:latin typeface="Söhne"/>
              </a:rPr>
              <a:t>đặt</a:t>
            </a:r>
            <a:r>
              <a:rPr lang="en-US" dirty="0">
                <a:solidFill>
                  <a:srgbClr val="0D0D0D"/>
                </a:solidFill>
                <a:latin typeface="Söhne"/>
              </a:rPr>
              <a:t> </a:t>
            </a:r>
            <a:r>
              <a:rPr lang="en-US" dirty="0" err="1">
                <a:solidFill>
                  <a:srgbClr val="0D0D0D"/>
                </a:solidFill>
                <a:latin typeface="Söhne"/>
              </a:rPr>
              <a:t>phòng</a:t>
            </a:r>
            <a:r>
              <a:rPr lang="vi-VN" b="0" i="0" dirty="0">
                <a:solidFill>
                  <a:srgbClr val="0D0D0D"/>
                </a:solidFill>
                <a:effectLst/>
                <a:latin typeface="Söhne"/>
              </a:rPr>
              <a:t>.</a:t>
            </a:r>
          </a:p>
          <a:p>
            <a:pPr algn="just"/>
            <a:r>
              <a:rPr lang="vi-VN" b="1" i="0" dirty="0">
                <a:solidFill>
                  <a:srgbClr val="0D0D0D"/>
                </a:solidFill>
                <a:effectLst/>
                <a:latin typeface="Söhne"/>
              </a:rPr>
              <a:t>5.</a:t>
            </a:r>
            <a:r>
              <a:rPr lang="en-US" b="1" i="0" dirty="0">
                <a:solidFill>
                  <a:srgbClr val="0D0D0D"/>
                </a:solidFill>
                <a:effectLst/>
                <a:latin typeface="Söhne"/>
              </a:rPr>
              <a:t>3</a:t>
            </a:r>
            <a:r>
              <a:rPr lang="vi-VN" b="1" i="0" dirty="0">
                <a:solidFill>
                  <a:srgbClr val="0D0D0D"/>
                </a:solidFill>
                <a:effectLst/>
                <a:latin typeface="Söhne"/>
              </a:rPr>
              <a:t> Đánh giá và phản hồi</a:t>
            </a:r>
          </a:p>
          <a:p>
            <a:pPr algn="just">
              <a:buFont typeface="Arial" panose="020B0604020202020204" pitchFamily="34" charset="0"/>
              <a:buChar char="•"/>
            </a:pPr>
            <a:r>
              <a:rPr lang="vi-VN" b="0" i="0" dirty="0">
                <a:solidFill>
                  <a:srgbClr val="0D0D0D"/>
                </a:solidFill>
                <a:effectLst/>
                <a:latin typeface="Söhne"/>
              </a:rPr>
              <a:t>Khuyến khích người dùng đánh giá và phản hồi, tạo sự tin cậy và cải thiện dịch vụ.</a:t>
            </a:r>
          </a:p>
          <a:p>
            <a:pPr algn="just"/>
            <a:endParaRPr lang="en-GB" dirty="0"/>
          </a:p>
        </p:txBody>
      </p:sp>
      <p:pic>
        <p:nvPicPr>
          <p:cNvPr id="39" name="Picture 38">
            <a:extLst>
              <a:ext uri="{FF2B5EF4-FFF2-40B4-BE49-F238E27FC236}">
                <a16:creationId xmlns:a16="http://schemas.microsoft.com/office/drawing/2014/main" id="{C767245B-A66B-2103-7099-78F71FAAA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710" y="217593"/>
            <a:ext cx="3053431" cy="2477037"/>
          </a:xfrm>
          <a:prstGeom prst="rect">
            <a:avLst/>
          </a:prstGeom>
        </p:spPr>
      </p:pic>
      <p:pic>
        <p:nvPicPr>
          <p:cNvPr id="41" name="Picture 40">
            <a:extLst>
              <a:ext uri="{FF2B5EF4-FFF2-40B4-BE49-F238E27FC236}">
                <a16:creationId xmlns:a16="http://schemas.microsoft.com/office/drawing/2014/main" id="{FBE463E4-7B8F-8CCD-A629-4A5752A4A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267" y="4867506"/>
            <a:ext cx="2992967" cy="16760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3" name="Picture 42">
            <a:extLst>
              <a:ext uri="{FF2B5EF4-FFF2-40B4-BE49-F238E27FC236}">
                <a16:creationId xmlns:a16="http://schemas.microsoft.com/office/drawing/2014/main" id="{959DA81E-E5C3-29E6-7965-09CA2E85B6B7}"/>
              </a:ext>
            </a:extLst>
          </p:cNvPr>
          <p:cNvPicPr>
            <a:picLocks noChangeAspect="1"/>
          </p:cNvPicPr>
          <p:nvPr/>
        </p:nvPicPr>
        <p:blipFill>
          <a:blip r:embed="rId4"/>
          <a:stretch>
            <a:fillRect/>
          </a:stretch>
        </p:blipFill>
        <p:spPr>
          <a:xfrm>
            <a:off x="7035279" y="2944398"/>
            <a:ext cx="5036109" cy="38066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71768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randombar(horizontal)">
                                      <p:cBhvr>
                                        <p:cTn id="7" dur="500"/>
                                        <p:tgtEl>
                                          <p:spTgt spid="39"/>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randombar(horizontal)">
                                      <p:cBhvr>
                                        <p:cTn id="11" dur="500"/>
                                        <p:tgtEl>
                                          <p:spTgt spid="43"/>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randombar(horizontal)">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F71F-B4EF-F6A0-5A55-BEEE39925145}"/>
              </a:ext>
            </a:extLst>
          </p:cNvPr>
          <p:cNvSpPr>
            <a:spLocks noGrp="1"/>
          </p:cNvSpPr>
          <p:nvPr>
            <p:ph type="title"/>
          </p:nvPr>
        </p:nvSpPr>
        <p:spPr>
          <a:xfrm>
            <a:off x="677334" y="457197"/>
            <a:ext cx="8596668" cy="1320800"/>
          </a:xfrm>
        </p:spPr>
        <p:txBody>
          <a:bodyPr/>
          <a:lstStyle/>
          <a:p>
            <a:r>
              <a:rPr lang="en-GB" b="1" dirty="0">
                <a:solidFill>
                  <a:srgbClr val="0D0D0D"/>
                </a:solidFill>
                <a:latin typeface="Söhne"/>
              </a:rPr>
              <a:t>6</a:t>
            </a:r>
            <a:r>
              <a:rPr lang="en-GB" b="1" i="0" dirty="0">
                <a:solidFill>
                  <a:srgbClr val="0D0D0D"/>
                </a:solidFill>
                <a:effectLst/>
                <a:latin typeface="Söhne"/>
              </a:rPr>
              <a:t>. </a:t>
            </a:r>
            <a:r>
              <a:rPr lang="en-GB" b="1" i="0" dirty="0" err="1">
                <a:solidFill>
                  <a:srgbClr val="0D0D0D"/>
                </a:solidFill>
                <a:effectLst/>
                <a:latin typeface="Söhne"/>
              </a:rPr>
              <a:t>Những</a:t>
            </a:r>
            <a:r>
              <a:rPr lang="en-GB" b="1" i="0" dirty="0">
                <a:solidFill>
                  <a:srgbClr val="0D0D0D"/>
                </a:solidFill>
                <a:effectLst/>
                <a:latin typeface="Söhne"/>
              </a:rPr>
              <a:t> </a:t>
            </a:r>
            <a:r>
              <a:rPr lang="en-GB" b="1" i="0" dirty="0" err="1">
                <a:solidFill>
                  <a:srgbClr val="0D0D0D"/>
                </a:solidFill>
                <a:effectLst/>
                <a:latin typeface="Söhne"/>
              </a:rPr>
              <a:t>thách</a:t>
            </a:r>
            <a:r>
              <a:rPr lang="en-GB" b="1" i="0" dirty="0">
                <a:solidFill>
                  <a:srgbClr val="0D0D0D"/>
                </a:solidFill>
                <a:effectLst/>
                <a:latin typeface="Söhne"/>
              </a:rPr>
              <a:t> </a:t>
            </a:r>
            <a:r>
              <a:rPr lang="en-GB" b="1" i="0" dirty="0" err="1">
                <a:solidFill>
                  <a:srgbClr val="0D0D0D"/>
                </a:solidFill>
                <a:effectLst/>
                <a:latin typeface="Söhne"/>
              </a:rPr>
              <a:t>thức</a:t>
            </a:r>
            <a:r>
              <a:rPr lang="en-GB" b="1" i="0" dirty="0">
                <a:solidFill>
                  <a:srgbClr val="0D0D0D"/>
                </a:solidFill>
                <a:effectLst/>
                <a:latin typeface="Söhne"/>
              </a:rPr>
              <a:t> </a:t>
            </a:r>
            <a:r>
              <a:rPr lang="en-GB" b="1" i="0" dirty="0" err="1">
                <a:solidFill>
                  <a:srgbClr val="0D0D0D"/>
                </a:solidFill>
                <a:effectLst/>
                <a:latin typeface="Söhne"/>
              </a:rPr>
              <a:t>và</a:t>
            </a:r>
            <a:r>
              <a:rPr lang="en-GB" b="1" i="0" dirty="0">
                <a:solidFill>
                  <a:srgbClr val="0D0D0D"/>
                </a:solidFill>
                <a:effectLst/>
                <a:latin typeface="Söhne"/>
              </a:rPr>
              <a:t> </a:t>
            </a:r>
            <a:r>
              <a:rPr lang="en-GB" b="1" i="0" dirty="0" err="1">
                <a:solidFill>
                  <a:srgbClr val="0D0D0D"/>
                </a:solidFill>
                <a:effectLst/>
                <a:latin typeface="Söhne"/>
              </a:rPr>
              <a:t>giải</a:t>
            </a:r>
            <a:r>
              <a:rPr lang="en-GB" b="1" i="0" dirty="0">
                <a:solidFill>
                  <a:srgbClr val="0D0D0D"/>
                </a:solidFill>
                <a:effectLst/>
                <a:latin typeface="Söhne"/>
              </a:rPr>
              <a:t> </a:t>
            </a:r>
            <a:r>
              <a:rPr lang="en-GB" b="1" i="0" dirty="0" err="1">
                <a:solidFill>
                  <a:srgbClr val="0D0D0D"/>
                </a:solidFill>
                <a:effectLst/>
                <a:latin typeface="Söhne"/>
              </a:rPr>
              <a:t>pháp</a:t>
            </a:r>
            <a:br>
              <a:rPr lang="en-GB"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39DC5B51-CF0A-695D-C23B-0BCF6407E60F}"/>
              </a:ext>
            </a:extLst>
          </p:cNvPr>
          <p:cNvSpPr>
            <a:spLocks noGrp="1"/>
          </p:cNvSpPr>
          <p:nvPr>
            <p:ph idx="1"/>
          </p:nvPr>
        </p:nvSpPr>
        <p:spPr>
          <a:xfrm>
            <a:off x="677334" y="1407051"/>
            <a:ext cx="8596668" cy="2267480"/>
          </a:xfrm>
        </p:spPr>
        <p:txBody>
          <a:bodyPr/>
          <a:lstStyle/>
          <a:p>
            <a:pPr algn="just"/>
            <a:r>
              <a:rPr lang="en-US" b="1" i="0" dirty="0">
                <a:solidFill>
                  <a:srgbClr val="0D0D0D"/>
                </a:solidFill>
                <a:effectLst/>
                <a:latin typeface="Söhne"/>
              </a:rPr>
              <a:t>6</a:t>
            </a:r>
            <a:r>
              <a:rPr lang="vi-VN" b="1" i="0" dirty="0">
                <a:solidFill>
                  <a:srgbClr val="0D0D0D"/>
                </a:solidFill>
                <a:effectLst/>
                <a:latin typeface="Söhne"/>
              </a:rPr>
              <a:t>.1 Bảo mật dữ liệu</a:t>
            </a:r>
          </a:p>
          <a:p>
            <a:pPr algn="just">
              <a:buFont typeface="Arial" panose="020B0604020202020204" pitchFamily="34" charset="0"/>
              <a:buChar char="•"/>
            </a:pPr>
            <a:r>
              <a:rPr lang="vi-VN" b="0" i="0" dirty="0">
                <a:solidFill>
                  <a:srgbClr val="0D0D0D"/>
                </a:solidFill>
                <a:effectLst/>
                <a:latin typeface="Söhne"/>
              </a:rPr>
              <a:t>Sử dụng mã hóa dữ liệu và cơ chế xác thực để bảo vệ thông tin cá nhân của người dùng.</a:t>
            </a:r>
          </a:p>
          <a:p>
            <a:pPr algn="just"/>
            <a:r>
              <a:rPr lang="en-US" b="1" i="0" dirty="0">
                <a:solidFill>
                  <a:srgbClr val="0D0D0D"/>
                </a:solidFill>
                <a:effectLst/>
                <a:latin typeface="Söhne"/>
              </a:rPr>
              <a:t>6</a:t>
            </a:r>
            <a:r>
              <a:rPr lang="vi-VN" b="1" i="0" dirty="0">
                <a:solidFill>
                  <a:srgbClr val="0D0D0D"/>
                </a:solidFill>
                <a:effectLst/>
                <a:latin typeface="Söhne"/>
              </a:rPr>
              <a:t>.2 Tối ưu hóa hiệu suất</a:t>
            </a:r>
          </a:p>
          <a:p>
            <a:pPr algn="just">
              <a:buFont typeface="Arial" panose="020B0604020202020204" pitchFamily="34" charset="0"/>
              <a:buChar char="•"/>
            </a:pPr>
            <a:r>
              <a:rPr lang="vi-VN" b="0" i="0" dirty="0">
                <a:solidFill>
                  <a:srgbClr val="0D0D0D"/>
                </a:solidFill>
                <a:effectLst/>
                <a:latin typeface="Söhne"/>
              </a:rPr>
              <a:t>Tối ưu hóa trải nghiệm người dùng và tăng cường hiệu suất của ứng dụng thông qua quản lý tài nguyên và cache.</a:t>
            </a:r>
          </a:p>
          <a:p>
            <a:pPr algn="just"/>
            <a:endParaRPr lang="en-GB" dirty="0"/>
          </a:p>
        </p:txBody>
      </p:sp>
      <p:pic>
        <p:nvPicPr>
          <p:cNvPr id="7" name="Picture 6">
            <a:extLst>
              <a:ext uri="{FF2B5EF4-FFF2-40B4-BE49-F238E27FC236}">
                <a16:creationId xmlns:a16="http://schemas.microsoft.com/office/drawing/2014/main" id="{ADC1CDB7-0693-E940-99A4-D1897845C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12" y="3838828"/>
            <a:ext cx="4209521" cy="2306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4BC0C756-ADE9-0807-9540-4955846A7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001" y="3826934"/>
            <a:ext cx="4062412" cy="2318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1727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327</TotalTime>
  <Words>538</Words>
  <Application>Microsoft Office PowerPoint</Application>
  <PresentationFormat>Widescreen</PresentationFormat>
  <Paragraphs>58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Söhne</vt:lpstr>
      <vt:lpstr>Times New Roman</vt:lpstr>
      <vt:lpstr>Wingdings 3</vt:lpstr>
      <vt:lpstr>Facet</vt:lpstr>
      <vt:lpstr>Dự án AirBnB</vt:lpstr>
      <vt:lpstr>1. Giới thiệu về Airbnb  </vt:lpstr>
      <vt:lpstr>2. Phát triển Frontend</vt:lpstr>
      <vt:lpstr>3. Giao diện Người Thuê</vt:lpstr>
      <vt:lpstr>3. Tính năng Người Thuê</vt:lpstr>
      <vt:lpstr>4. Giao diện Quản Trị Viên </vt:lpstr>
      <vt:lpstr>Tính năng Quản Trị Viên </vt:lpstr>
      <vt:lpstr>5. Trải nghiệm Người Dùng </vt:lpstr>
      <vt:lpstr>6. Những thách thức và giải pháp </vt:lpstr>
      <vt:lpstr>7. Kết luận và Tương lai của Airbnb </vt:lpstr>
      <vt:lpstr>Cảm ơn mọi người đã lắng nghe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 Annu</dc:creator>
  <cp:lastModifiedBy>Joh Annu</cp:lastModifiedBy>
  <cp:revision>65</cp:revision>
  <dcterms:created xsi:type="dcterms:W3CDTF">2024-03-15T16:44:09Z</dcterms:created>
  <dcterms:modified xsi:type="dcterms:W3CDTF">2024-03-22T18:53:10Z</dcterms:modified>
</cp:coreProperties>
</file>